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2" r:id="rId6"/>
    <p:sldId id="263" r:id="rId7"/>
    <p:sldId id="260" r:id="rId8"/>
    <p:sldId id="258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66" r:id="rId17"/>
    <p:sldId id="272" r:id="rId18"/>
    <p:sldId id="273" r:id="rId19"/>
    <p:sldId id="277" r:id="rId20"/>
    <p:sldId id="278" r:id="rId21"/>
    <p:sldId id="279" r:id="rId22"/>
    <p:sldId id="274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6FF"/>
    <a:srgbClr val="0057FF"/>
    <a:srgbClr val="3A00C1"/>
    <a:srgbClr val="4900F4"/>
    <a:srgbClr val="1C62E7"/>
    <a:srgbClr val="3551AF"/>
    <a:srgbClr val="1B44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07"/>
    <p:restoredTop sz="93663"/>
  </p:normalViewPr>
  <p:slideViewPr>
    <p:cSldViewPr snapToGrid="0" snapToObjects="1">
      <p:cViewPr>
        <p:scale>
          <a:sx n="70" d="100"/>
          <a:sy n="70" d="100"/>
        </p:scale>
        <p:origin x="1440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tiff>
</file>

<file path=ppt/media/image7.png>
</file>

<file path=ppt/media/image8.jp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A6785-F2D9-134D-B22B-E0E7008435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5F7019-3FC5-2F48-9EFA-31C37D2160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7E081-ED51-A047-A15E-98A35DE21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90278-73C5-414F-B73F-28EDBD808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23D0A-C7E3-BF45-9C6C-977408468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65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29716-EF8F-C44B-8A72-23D59E16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623E06-2E65-7049-A353-24766B7DC0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CE845-05CE-804F-AC31-451E121E3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39263-1C56-BC4A-9477-9C7C1AFA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66DA5-C98D-E444-B319-F1D2C402F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427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51D648-43E6-1848-8EAE-D54CB310FA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7E82D-A7DB-5147-8337-2E128A087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4AA67-330B-A540-809F-985748E70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A2CE5-3C59-3246-B80F-8928B4CF7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9EA5A-60E6-DA49-9DB1-9F46070A8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1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04D31-910C-D047-B263-C8E7A199F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5AE6E-9A62-0443-B76B-51087FD51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6A71D-CDDF-8A47-B311-958189067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BE69A-09EC-CB4F-B8D6-67C232F3D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7BF4C-DA5F-AE42-9766-38389EA3F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63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C28F7-C397-5D48-A75F-369CB8AD5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6D2C6-D8CE-414F-8DDE-D451680E5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8F9EE-E6F5-4848-8E89-922AD15C9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22992-EF4E-D54F-AFF5-F32D24242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F4E83-9B93-6945-9311-2E11E68A6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22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8EF92-E5E9-6D42-9F45-DAA1D8BEB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6F3A6-BBDE-CE4D-B595-BF701B8A9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F6963A-07D6-224C-A884-B03D133EB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AAB6F-BDA0-6148-8448-CB3696097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C7E05-C76C-CB46-9B75-42DAD5A01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791BA1-487B-DD47-BAE0-7230BBC1A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8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6F2C3-447C-D849-A444-E85303F1E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D7D523-0540-1241-AA39-14D7BEC79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AC0839-30E4-6546-ABA9-280E6746E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14A92F-74F2-8D40-A948-A458F29737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F49B39-682C-594B-B825-255711E303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A3ECD2-192A-304C-B7FC-8F3047B6A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87B4A5-E604-EF44-AE55-E5E8496E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BE1C55-5CFD-F546-87B6-F558B470F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6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BE4EF-E7CB-E542-944F-F8E7F8305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86F167-958C-CA40-8722-4723032FE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DF06F9-F9F0-524B-98F7-CCE286B31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085FD5-50F1-BF44-8091-E4D74458B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74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601310-B64A-3141-8354-A8788DE00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F240D5-AA53-BC4D-A02D-607A2FFA0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EC119-AB17-4F40-850C-EBAB1DB6B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240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9BC36-9789-C449-8612-7E1099F03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C72CD-84DE-9545-9588-74057CCA3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B279A-0975-6E43-8D0A-EE9C11EAF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5A4F2-8909-D14C-BF3C-BCFC42B85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B23FDF-F8EE-1446-8A16-AB1E549FC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6CE5E-EF0E-3F4A-8FF2-A03DA41CC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61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EDC5C-E20B-2844-BFAF-F390F92DD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C3C14C-4BEA-0740-80BD-0F67ACA34A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674E9F-773B-AB44-904C-FCA3D9DE6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9F984A-0C44-1747-9BF9-5FC2ACE5D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ACB0C-394A-C04C-88E1-FDEC4250A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1B3070-7AC7-1843-83A1-AF7B408DF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2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A24D95-962A-B642-A993-BD4E06D53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E68DE-4BC2-4B4A-97FC-FFA1253D5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DB56C-73F5-364B-B4B1-6AC1C8E4A7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25A8F-06B8-974C-8A77-8A798D99DACF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9299E-CA47-C941-9FD3-7E926E1000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DBDBC-273E-9D42-9D45-C1843C6F0F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82F0E-16EC-994C-9CA6-B4B1BE7D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081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tiff"/><Relationship Id="rId10" Type="http://schemas.openxmlformats.org/officeDocument/2006/relationships/image" Target="../media/image11.tiff"/><Relationship Id="rId4" Type="http://schemas.openxmlformats.org/officeDocument/2006/relationships/image" Target="../media/image5.jpg"/><Relationship Id="rId9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A8A8C79-6CD5-0545-BC59-F54F5899B381}"/>
              </a:ext>
            </a:extLst>
          </p:cNvPr>
          <p:cNvCxnSpPr>
            <a:cxnSpLocks/>
          </p:cNvCxnSpPr>
          <p:nvPr/>
        </p:nvCxnSpPr>
        <p:spPr>
          <a:xfrm>
            <a:off x="2899629" y="1222833"/>
            <a:ext cx="22774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18C6078-4F4C-F443-9CE2-765679169057}"/>
              </a:ext>
            </a:extLst>
          </p:cNvPr>
          <p:cNvCxnSpPr>
            <a:cxnSpLocks/>
          </p:cNvCxnSpPr>
          <p:nvPr/>
        </p:nvCxnSpPr>
        <p:spPr>
          <a:xfrm flipV="1">
            <a:off x="3682027" y="1222835"/>
            <a:ext cx="0" cy="28381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F7F1A60-0A53-9F4B-808B-22F6A6DBADC6}"/>
              </a:ext>
            </a:extLst>
          </p:cNvPr>
          <p:cNvCxnSpPr>
            <a:cxnSpLocks/>
          </p:cNvCxnSpPr>
          <p:nvPr/>
        </p:nvCxnSpPr>
        <p:spPr>
          <a:xfrm>
            <a:off x="5580075" y="3388659"/>
            <a:ext cx="7755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4275CDC-473E-6B4E-A0B3-6C7D8463880A}"/>
              </a:ext>
            </a:extLst>
          </p:cNvPr>
          <p:cNvCxnSpPr>
            <a:cxnSpLocks/>
          </p:cNvCxnSpPr>
          <p:nvPr/>
        </p:nvCxnSpPr>
        <p:spPr>
          <a:xfrm flipV="1">
            <a:off x="6355578" y="3402731"/>
            <a:ext cx="0" cy="562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DFBD299-7319-FB4A-BE38-A27072643F35}"/>
              </a:ext>
            </a:extLst>
          </p:cNvPr>
          <p:cNvCxnSpPr>
            <a:cxnSpLocks/>
          </p:cNvCxnSpPr>
          <p:nvPr/>
        </p:nvCxnSpPr>
        <p:spPr>
          <a:xfrm flipV="1">
            <a:off x="5580075" y="1785793"/>
            <a:ext cx="0" cy="16028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35DB41F-CE4B-4347-B4EC-FB56D4ED7E46}"/>
              </a:ext>
            </a:extLst>
          </p:cNvPr>
          <p:cNvCxnSpPr>
            <a:cxnSpLocks/>
          </p:cNvCxnSpPr>
          <p:nvPr/>
        </p:nvCxnSpPr>
        <p:spPr>
          <a:xfrm>
            <a:off x="6355577" y="1222833"/>
            <a:ext cx="18113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4260CB1-3204-BA4D-A40D-60BE13405029}"/>
              </a:ext>
            </a:extLst>
          </p:cNvPr>
          <p:cNvCxnSpPr>
            <a:cxnSpLocks/>
          </p:cNvCxnSpPr>
          <p:nvPr/>
        </p:nvCxnSpPr>
        <p:spPr>
          <a:xfrm>
            <a:off x="5580074" y="1785793"/>
            <a:ext cx="7755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F78FCDE-B654-C947-8811-72020FFEF092}"/>
              </a:ext>
            </a:extLst>
          </p:cNvPr>
          <p:cNvCxnSpPr>
            <a:cxnSpLocks/>
          </p:cNvCxnSpPr>
          <p:nvPr/>
        </p:nvCxnSpPr>
        <p:spPr>
          <a:xfrm flipV="1">
            <a:off x="6355577" y="1222833"/>
            <a:ext cx="0" cy="562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1A0DD87-98CA-5148-92C1-24DD06438797}"/>
              </a:ext>
            </a:extLst>
          </p:cNvPr>
          <p:cNvCxnSpPr>
            <a:cxnSpLocks/>
          </p:cNvCxnSpPr>
          <p:nvPr/>
        </p:nvCxnSpPr>
        <p:spPr>
          <a:xfrm>
            <a:off x="6355577" y="3965691"/>
            <a:ext cx="18113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9F5E60B1-1274-2546-A20C-2F79841CA9EF}"/>
              </a:ext>
            </a:extLst>
          </p:cNvPr>
          <p:cNvSpPr/>
          <p:nvPr/>
        </p:nvSpPr>
        <p:spPr>
          <a:xfrm>
            <a:off x="8166902" y="1108533"/>
            <a:ext cx="242047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0B9AA7E-5AE4-364E-9F43-6DA43C7F6345}"/>
              </a:ext>
            </a:extLst>
          </p:cNvPr>
          <p:cNvSpPr/>
          <p:nvPr/>
        </p:nvSpPr>
        <p:spPr>
          <a:xfrm>
            <a:off x="8166902" y="3802057"/>
            <a:ext cx="242047" cy="2589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6459A67-03C8-B241-96E3-29B249B12A09}"/>
              </a:ext>
            </a:extLst>
          </p:cNvPr>
          <p:cNvSpPr/>
          <p:nvPr/>
        </p:nvSpPr>
        <p:spPr>
          <a:xfrm>
            <a:off x="3538692" y="3825007"/>
            <a:ext cx="286670" cy="281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8832E34-6FA7-1F40-8443-EE47F19A7690}"/>
              </a:ext>
            </a:extLst>
          </p:cNvPr>
          <p:cNvSpPr/>
          <p:nvPr/>
        </p:nvSpPr>
        <p:spPr>
          <a:xfrm>
            <a:off x="5033784" y="1082149"/>
            <a:ext cx="286670" cy="281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272613-0BE1-4847-AFD1-A324C3A3321A}"/>
              </a:ext>
            </a:extLst>
          </p:cNvPr>
          <p:cNvSpPr/>
          <p:nvPr/>
        </p:nvSpPr>
        <p:spPr>
          <a:xfrm>
            <a:off x="2612958" y="1082149"/>
            <a:ext cx="286670" cy="281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828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B6A5BF74-3B5C-2D45-8BA0-E000B9F77D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97"/>
          <a:stretch/>
        </p:blipFill>
        <p:spPr>
          <a:xfrm>
            <a:off x="6234526" y="4078705"/>
            <a:ext cx="1534335" cy="1909040"/>
          </a:xfrm>
          <a:custGeom>
            <a:avLst/>
            <a:gdLst>
              <a:gd name="connsiteX0" fmla="*/ 472494 w 1534335"/>
              <a:gd name="connsiteY0" fmla="*/ 0 h 1909040"/>
              <a:gd name="connsiteX1" fmla="*/ 1534335 w 1534335"/>
              <a:gd name="connsiteY1" fmla="*/ 0 h 1909040"/>
              <a:gd name="connsiteX2" fmla="*/ 1534335 w 1534335"/>
              <a:gd name="connsiteY2" fmla="*/ 1909040 h 1909040"/>
              <a:gd name="connsiteX3" fmla="*/ 0 w 1534335"/>
              <a:gd name="connsiteY3" fmla="*/ 1909040 h 1909040"/>
              <a:gd name="connsiteX4" fmla="*/ 0 w 1534335"/>
              <a:gd name="connsiteY4" fmla="*/ 514686 h 1909040"/>
              <a:gd name="connsiteX5" fmla="*/ 85537 w 1534335"/>
              <a:gd name="connsiteY5" fmla="*/ 506312 h 1909040"/>
              <a:gd name="connsiteX6" fmla="*/ 476670 w 1534335"/>
              <a:gd name="connsiteY6" fmla="*/ 40230 h 190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34335" h="1909040">
                <a:moveTo>
                  <a:pt x="472494" y="0"/>
                </a:moveTo>
                <a:lnTo>
                  <a:pt x="1534335" y="0"/>
                </a:lnTo>
                <a:lnTo>
                  <a:pt x="1534335" y="1909040"/>
                </a:lnTo>
                <a:lnTo>
                  <a:pt x="0" y="1909040"/>
                </a:lnTo>
                <a:lnTo>
                  <a:pt x="0" y="514686"/>
                </a:lnTo>
                <a:lnTo>
                  <a:pt x="85537" y="506312"/>
                </a:lnTo>
                <a:cubicBezTo>
                  <a:pt x="308756" y="461950"/>
                  <a:pt x="476670" y="270135"/>
                  <a:pt x="476670" y="40230"/>
                </a:cubicBezTo>
                <a:close/>
              </a:path>
            </a:pathLst>
          </a:cu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63FEA51-74E8-9F4E-86D4-FFFED4CF64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69" r="17927"/>
          <a:stretch/>
        </p:blipFill>
        <p:spPr>
          <a:xfrm>
            <a:off x="2166271" y="2585721"/>
            <a:ext cx="3992528" cy="3402024"/>
          </a:xfrm>
          <a:custGeom>
            <a:avLst/>
            <a:gdLst>
              <a:gd name="connsiteX0" fmla="*/ 0 w 3992528"/>
              <a:gd name="connsiteY0" fmla="*/ 0 h 3402024"/>
              <a:gd name="connsiteX1" fmla="*/ 2305597 w 3992528"/>
              <a:gd name="connsiteY1" fmla="*/ 0 h 3402024"/>
              <a:gd name="connsiteX2" fmla="*/ 2300929 w 3992528"/>
              <a:gd name="connsiteY2" fmla="*/ 8353 h 3402024"/>
              <a:gd name="connsiteX3" fmla="*/ 2262433 w 3992528"/>
              <a:gd name="connsiteY3" fmla="*/ 193535 h 3402024"/>
              <a:gd name="connsiteX4" fmla="*/ 2752290 w 3992528"/>
              <a:gd name="connsiteY4" fmla="*/ 669282 h 3402024"/>
              <a:gd name="connsiteX5" fmla="*/ 3242147 w 3992528"/>
              <a:gd name="connsiteY5" fmla="*/ 193535 h 3402024"/>
              <a:gd name="connsiteX6" fmla="*/ 3203652 w 3992528"/>
              <a:gd name="connsiteY6" fmla="*/ 8353 h 3402024"/>
              <a:gd name="connsiteX7" fmla="*/ 3198984 w 3992528"/>
              <a:gd name="connsiteY7" fmla="*/ 0 h 3402024"/>
              <a:gd name="connsiteX8" fmla="*/ 3220998 w 3992528"/>
              <a:gd name="connsiteY8" fmla="*/ 0 h 3402024"/>
              <a:gd name="connsiteX9" fmla="*/ 3347894 w 3992528"/>
              <a:gd name="connsiteY9" fmla="*/ 66896 h 3402024"/>
              <a:gd name="connsiteX10" fmla="*/ 3639069 w 3992528"/>
              <a:gd name="connsiteY10" fmla="*/ 123990 h 3402024"/>
              <a:gd name="connsiteX11" fmla="*/ 3930244 w 3992528"/>
              <a:gd name="connsiteY11" fmla="*/ 66896 h 3402024"/>
              <a:gd name="connsiteX12" fmla="*/ 3992528 w 3992528"/>
              <a:gd name="connsiteY12" fmla="*/ 34062 h 3402024"/>
              <a:gd name="connsiteX13" fmla="*/ 3992528 w 3992528"/>
              <a:gd name="connsiteY13" fmla="*/ 1063590 h 3402024"/>
              <a:gd name="connsiteX14" fmla="*/ 3956345 w 3992528"/>
              <a:gd name="connsiteY14" fmla="*/ 1067133 h 3402024"/>
              <a:gd name="connsiteX15" fmla="*/ 3565211 w 3992528"/>
              <a:gd name="connsiteY15" fmla="*/ 1533214 h 3402024"/>
              <a:gd name="connsiteX16" fmla="*/ 3956345 w 3992528"/>
              <a:gd name="connsiteY16" fmla="*/ 1999296 h 3402024"/>
              <a:gd name="connsiteX17" fmla="*/ 3992528 w 3992528"/>
              <a:gd name="connsiteY17" fmla="*/ 2002838 h 3402024"/>
              <a:gd name="connsiteX18" fmla="*/ 3992528 w 3992528"/>
              <a:gd name="connsiteY18" fmla="*/ 3402024 h 3402024"/>
              <a:gd name="connsiteX19" fmla="*/ 0 w 3992528"/>
              <a:gd name="connsiteY19" fmla="*/ 3402024 h 3402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992528" h="3402024">
                <a:moveTo>
                  <a:pt x="0" y="0"/>
                </a:moveTo>
                <a:lnTo>
                  <a:pt x="2305597" y="0"/>
                </a:lnTo>
                <a:lnTo>
                  <a:pt x="2300929" y="8353"/>
                </a:lnTo>
                <a:cubicBezTo>
                  <a:pt x="2276140" y="65270"/>
                  <a:pt x="2262433" y="127848"/>
                  <a:pt x="2262433" y="193535"/>
                </a:cubicBezTo>
                <a:cubicBezTo>
                  <a:pt x="2262433" y="456283"/>
                  <a:pt x="2481749" y="669282"/>
                  <a:pt x="2752290" y="669282"/>
                </a:cubicBezTo>
                <a:cubicBezTo>
                  <a:pt x="3022831" y="669282"/>
                  <a:pt x="3242147" y="456283"/>
                  <a:pt x="3242147" y="193535"/>
                </a:cubicBezTo>
                <a:cubicBezTo>
                  <a:pt x="3242147" y="127848"/>
                  <a:pt x="3228440" y="65270"/>
                  <a:pt x="3203652" y="8353"/>
                </a:cubicBezTo>
                <a:lnTo>
                  <a:pt x="3198984" y="0"/>
                </a:lnTo>
                <a:lnTo>
                  <a:pt x="3220998" y="0"/>
                </a:lnTo>
                <a:lnTo>
                  <a:pt x="3347894" y="66896"/>
                </a:lnTo>
                <a:cubicBezTo>
                  <a:pt x="3437390" y="103660"/>
                  <a:pt x="3535785" y="123990"/>
                  <a:pt x="3639069" y="123990"/>
                </a:cubicBezTo>
                <a:cubicBezTo>
                  <a:pt x="3742353" y="123990"/>
                  <a:pt x="3840749" y="103660"/>
                  <a:pt x="3930244" y="66896"/>
                </a:cubicBezTo>
                <a:lnTo>
                  <a:pt x="3992528" y="34062"/>
                </a:lnTo>
                <a:lnTo>
                  <a:pt x="3992528" y="1063590"/>
                </a:lnTo>
                <a:lnTo>
                  <a:pt x="3956345" y="1067133"/>
                </a:lnTo>
                <a:cubicBezTo>
                  <a:pt x="3733125" y="1111494"/>
                  <a:pt x="3565211" y="1303310"/>
                  <a:pt x="3565211" y="1533214"/>
                </a:cubicBezTo>
                <a:cubicBezTo>
                  <a:pt x="3565211" y="1763119"/>
                  <a:pt x="3733125" y="1954934"/>
                  <a:pt x="3956345" y="1999296"/>
                </a:cubicBezTo>
                <a:lnTo>
                  <a:pt x="3992528" y="2002838"/>
                </a:lnTo>
                <a:lnTo>
                  <a:pt x="3992528" y="3402024"/>
                </a:lnTo>
                <a:lnTo>
                  <a:pt x="0" y="3402024"/>
                </a:lnTo>
                <a:close/>
              </a:path>
            </a:pathLst>
          </a:cu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041CB46-E765-A24F-BC48-DB285F770C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6158799" cy="2517569"/>
          </a:xfrm>
          <a:custGeom>
            <a:avLst/>
            <a:gdLst>
              <a:gd name="connsiteX0" fmla="*/ 0 w 6158799"/>
              <a:gd name="connsiteY0" fmla="*/ 0 h 2517569"/>
              <a:gd name="connsiteX1" fmla="*/ 6158799 w 6158799"/>
              <a:gd name="connsiteY1" fmla="*/ 0 h 2517569"/>
              <a:gd name="connsiteX2" fmla="*/ 6158799 w 6158799"/>
              <a:gd name="connsiteY2" fmla="*/ 1358608 h 2517569"/>
              <a:gd name="connsiteX3" fmla="*/ 6096515 w 6158799"/>
              <a:gd name="connsiteY3" fmla="*/ 1325774 h 2517569"/>
              <a:gd name="connsiteX4" fmla="*/ 5805340 w 6158799"/>
              <a:gd name="connsiteY4" fmla="*/ 1268679 h 2517569"/>
              <a:gd name="connsiteX5" fmla="*/ 5057290 w 6158799"/>
              <a:gd name="connsiteY5" fmla="*/ 1995211 h 2517569"/>
              <a:gd name="connsiteX6" fmla="*/ 5116076 w 6158799"/>
              <a:gd name="connsiteY6" fmla="*/ 2278011 h 2517569"/>
              <a:gd name="connsiteX7" fmla="*/ 5168753 w 6158799"/>
              <a:gd name="connsiteY7" fmla="*/ 2372270 h 2517569"/>
              <a:gd name="connsiteX8" fmla="*/ 5109236 w 6158799"/>
              <a:gd name="connsiteY8" fmla="*/ 2340896 h 2517569"/>
              <a:gd name="connsiteX9" fmla="*/ 4918561 w 6158799"/>
              <a:gd name="connsiteY9" fmla="*/ 2303509 h 2517569"/>
              <a:gd name="connsiteX10" fmla="*/ 4512364 w 6158799"/>
              <a:gd name="connsiteY10" fmla="*/ 2513261 h 2517569"/>
              <a:gd name="connsiteX11" fmla="*/ 4509956 w 6158799"/>
              <a:gd name="connsiteY11" fmla="*/ 2517569 h 2517569"/>
              <a:gd name="connsiteX12" fmla="*/ 0 w 6158799"/>
              <a:gd name="connsiteY12" fmla="*/ 2517569 h 2517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58799" h="2517569">
                <a:moveTo>
                  <a:pt x="0" y="0"/>
                </a:moveTo>
                <a:lnTo>
                  <a:pt x="6158799" y="0"/>
                </a:lnTo>
                <a:lnTo>
                  <a:pt x="6158799" y="1358608"/>
                </a:lnTo>
                <a:lnTo>
                  <a:pt x="6096515" y="1325774"/>
                </a:lnTo>
                <a:cubicBezTo>
                  <a:pt x="6007020" y="1289009"/>
                  <a:pt x="5908625" y="1268679"/>
                  <a:pt x="5805340" y="1268679"/>
                </a:cubicBezTo>
                <a:cubicBezTo>
                  <a:pt x="5392203" y="1268679"/>
                  <a:pt x="5057290" y="1593958"/>
                  <a:pt x="5057290" y="1995211"/>
                </a:cubicBezTo>
                <a:cubicBezTo>
                  <a:pt x="5057290" y="2095525"/>
                  <a:pt x="5078222" y="2191090"/>
                  <a:pt x="5116076" y="2278011"/>
                </a:cubicBezTo>
                <a:lnTo>
                  <a:pt x="5168753" y="2372270"/>
                </a:lnTo>
                <a:lnTo>
                  <a:pt x="5109236" y="2340896"/>
                </a:lnTo>
                <a:cubicBezTo>
                  <a:pt x="5050630" y="2316822"/>
                  <a:pt x="4986196" y="2303509"/>
                  <a:pt x="4918561" y="2303509"/>
                </a:cubicBezTo>
                <a:cubicBezTo>
                  <a:pt x="4749473" y="2303509"/>
                  <a:pt x="4600395" y="2386712"/>
                  <a:pt x="4512364" y="2513261"/>
                </a:cubicBezTo>
                <a:lnTo>
                  <a:pt x="4509956" y="2517569"/>
                </a:lnTo>
                <a:lnTo>
                  <a:pt x="0" y="2517569"/>
                </a:lnTo>
                <a:close/>
              </a:path>
            </a:pathLst>
          </a:cu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096FD44-D514-0C4A-941C-BD6CE19F477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245367" y="0"/>
            <a:ext cx="5946633" cy="3966358"/>
          </a:xfrm>
          <a:custGeom>
            <a:avLst/>
            <a:gdLst>
              <a:gd name="connsiteX0" fmla="*/ 0 w 5946633"/>
              <a:gd name="connsiteY0" fmla="*/ 0 h 3966358"/>
              <a:gd name="connsiteX1" fmla="*/ 5946633 w 5946633"/>
              <a:gd name="connsiteY1" fmla="*/ 0 h 3966358"/>
              <a:gd name="connsiteX2" fmla="*/ 5946633 w 5946633"/>
              <a:gd name="connsiteY2" fmla="*/ 3966358 h 3966358"/>
              <a:gd name="connsiteX3" fmla="*/ 5940680 w 5946633"/>
              <a:gd name="connsiteY3" fmla="*/ 3966358 h 3966358"/>
              <a:gd name="connsiteX4" fmla="*/ 5930515 w 5946633"/>
              <a:gd name="connsiteY4" fmla="*/ 3870446 h 3966358"/>
              <a:gd name="connsiteX5" fmla="*/ 5153306 w 5946633"/>
              <a:gd name="connsiteY5" fmla="*/ 3267894 h 3966358"/>
              <a:gd name="connsiteX6" fmla="*/ 4376097 w 5946633"/>
              <a:gd name="connsiteY6" fmla="*/ 3870446 h 3966358"/>
              <a:gd name="connsiteX7" fmla="*/ 4365932 w 5946633"/>
              <a:gd name="connsiteY7" fmla="*/ 3966358 h 3966358"/>
              <a:gd name="connsiteX8" fmla="*/ 437755 w 5946633"/>
              <a:gd name="connsiteY8" fmla="*/ 3966358 h 3966358"/>
              <a:gd name="connsiteX9" fmla="*/ 427334 w 5946633"/>
              <a:gd name="connsiteY9" fmla="*/ 3933753 h 3966358"/>
              <a:gd name="connsiteX10" fmla="*/ 74696 w 5946633"/>
              <a:gd name="connsiteY10" fmla="*/ 3652854 h 3966358"/>
              <a:gd name="connsiteX11" fmla="*/ 0 w 5946633"/>
              <a:gd name="connsiteY11" fmla="*/ 3645541 h 3966358"/>
              <a:gd name="connsiteX12" fmla="*/ 0 w 5946633"/>
              <a:gd name="connsiteY12" fmla="*/ 2568174 h 3966358"/>
              <a:gd name="connsiteX13" fmla="*/ 88925 w 5946633"/>
              <a:gd name="connsiteY13" fmla="*/ 2496915 h 3966358"/>
              <a:gd name="connsiteX14" fmla="*/ 308023 w 5946633"/>
              <a:gd name="connsiteY14" fmla="*/ 1983179 h 3966358"/>
              <a:gd name="connsiteX15" fmla="*/ 88925 w 5946633"/>
              <a:gd name="connsiteY15" fmla="*/ 1469443 h 3966358"/>
              <a:gd name="connsiteX16" fmla="*/ 0 w 5946633"/>
              <a:gd name="connsiteY16" fmla="*/ 1398184 h 3966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946633" h="3966358">
                <a:moveTo>
                  <a:pt x="0" y="0"/>
                </a:moveTo>
                <a:lnTo>
                  <a:pt x="5946633" y="0"/>
                </a:lnTo>
                <a:lnTo>
                  <a:pt x="5946633" y="3966358"/>
                </a:lnTo>
                <a:lnTo>
                  <a:pt x="5940680" y="3966358"/>
                </a:lnTo>
                <a:lnTo>
                  <a:pt x="5930515" y="3870446"/>
                </a:lnTo>
                <a:cubicBezTo>
                  <a:pt x="5856541" y="3526570"/>
                  <a:pt x="5536680" y="3267894"/>
                  <a:pt x="5153306" y="3267894"/>
                </a:cubicBezTo>
                <a:cubicBezTo>
                  <a:pt x="4769932" y="3267894"/>
                  <a:pt x="4450071" y="3526570"/>
                  <a:pt x="4376097" y="3870446"/>
                </a:cubicBezTo>
                <a:lnTo>
                  <a:pt x="4365932" y="3966358"/>
                </a:lnTo>
                <a:lnTo>
                  <a:pt x="437755" y="3966358"/>
                </a:lnTo>
                <a:lnTo>
                  <a:pt x="427334" y="3933753"/>
                </a:lnTo>
                <a:cubicBezTo>
                  <a:pt x="365364" y="3791459"/>
                  <a:pt x="234138" y="3684540"/>
                  <a:pt x="74696" y="3652854"/>
                </a:cubicBezTo>
                <a:lnTo>
                  <a:pt x="0" y="3645541"/>
                </a:lnTo>
                <a:lnTo>
                  <a:pt x="0" y="2568174"/>
                </a:lnTo>
                <a:lnTo>
                  <a:pt x="88925" y="2496915"/>
                </a:lnTo>
                <a:cubicBezTo>
                  <a:pt x="224295" y="2365439"/>
                  <a:pt x="308023" y="2183806"/>
                  <a:pt x="308023" y="1983179"/>
                </a:cubicBezTo>
                <a:cubicBezTo>
                  <a:pt x="308023" y="1782553"/>
                  <a:pt x="224295" y="1600920"/>
                  <a:pt x="88925" y="1469443"/>
                </a:cubicBezTo>
                <a:lnTo>
                  <a:pt x="0" y="1398184"/>
                </a:lnTo>
                <a:close/>
              </a:path>
            </a:pathLst>
          </a:cu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E0A1CAA-A869-4B46-89C2-3F5BB24C26AF}"/>
              </a:ext>
            </a:extLst>
          </p:cNvPr>
          <p:cNvSpPr/>
          <p:nvPr/>
        </p:nvSpPr>
        <p:spPr>
          <a:xfrm>
            <a:off x="5136306" y="1350256"/>
            <a:ext cx="1338067" cy="1265844"/>
          </a:xfrm>
          <a:prstGeom prst="ellipse">
            <a:avLst/>
          </a:prstGeom>
          <a:solidFill>
            <a:srgbClr val="0096FF"/>
          </a:solidFill>
          <a:ln>
            <a:solidFill>
              <a:srgbClr val="009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5AD25A9-592B-5E41-9606-BBE47F6F2F1E}"/>
              </a:ext>
            </a:extLst>
          </p:cNvPr>
          <p:cNvSpPr/>
          <p:nvPr/>
        </p:nvSpPr>
        <p:spPr>
          <a:xfrm>
            <a:off x="4522717" y="2395725"/>
            <a:ext cx="791688" cy="76705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900F4"/>
              </a:solidFill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E9145A03-D5AA-0E40-91CC-594127CF0D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7844589" y="4078705"/>
            <a:ext cx="4347411" cy="2779295"/>
          </a:xfrm>
          <a:custGeom>
            <a:avLst/>
            <a:gdLst>
              <a:gd name="connsiteX0" fmla="*/ 0 w 4347411"/>
              <a:gd name="connsiteY0" fmla="*/ 0 h 2779295"/>
              <a:gd name="connsiteX1" fmla="*/ 2766710 w 4347411"/>
              <a:gd name="connsiteY1" fmla="*/ 0 h 2779295"/>
              <a:gd name="connsiteX2" fmla="*/ 2776875 w 4347411"/>
              <a:gd name="connsiteY2" fmla="*/ 95913 h 2779295"/>
              <a:gd name="connsiteX3" fmla="*/ 3554084 w 4347411"/>
              <a:gd name="connsiteY3" fmla="*/ 698465 h 2779295"/>
              <a:gd name="connsiteX4" fmla="*/ 4331293 w 4347411"/>
              <a:gd name="connsiteY4" fmla="*/ 95913 h 2779295"/>
              <a:gd name="connsiteX5" fmla="*/ 4341458 w 4347411"/>
              <a:gd name="connsiteY5" fmla="*/ 0 h 2779295"/>
              <a:gd name="connsiteX6" fmla="*/ 4347411 w 4347411"/>
              <a:gd name="connsiteY6" fmla="*/ 0 h 2779295"/>
              <a:gd name="connsiteX7" fmla="*/ 4347411 w 4347411"/>
              <a:gd name="connsiteY7" fmla="*/ 2779295 h 2779295"/>
              <a:gd name="connsiteX8" fmla="*/ 0 w 4347411"/>
              <a:gd name="connsiteY8" fmla="*/ 2779295 h 2779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47411" h="2779295">
                <a:moveTo>
                  <a:pt x="0" y="0"/>
                </a:moveTo>
                <a:lnTo>
                  <a:pt x="2766710" y="0"/>
                </a:lnTo>
                <a:lnTo>
                  <a:pt x="2776875" y="95913"/>
                </a:lnTo>
                <a:cubicBezTo>
                  <a:pt x="2850849" y="439789"/>
                  <a:pt x="3170710" y="698465"/>
                  <a:pt x="3554084" y="698465"/>
                </a:cubicBezTo>
                <a:cubicBezTo>
                  <a:pt x="3937458" y="698465"/>
                  <a:pt x="4257319" y="439789"/>
                  <a:pt x="4331293" y="95913"/>
                </a:cubicBezTo>
                <a:lnTo>
                  <a:pt x="4341458" y="0"/>
                </a:lnTo>
                <a:lnTo>
                  <a:pt x="4347411" y="0"/>
                </a:lnTo>
                <a:lnTo>
                  <a:pt x="4347411" y="2779295"/>
                </a:lnTo>
                <a:lnTo>
                  <a:pt x="0" y="2779295"/>
                </a:lnTo>
                <a:close/>
              </a:path>
            </a:pathLst>
          </a:cu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2C8D2D-5628-5D46-AF42-A718945DFF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585721"/>
            <a:ext cx="2108827" cy="15795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36DECF4-6E7B-CD47-8A75-98D6854587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4233458"/>
            <a:ext cx="2108827" cy="1405885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9EC3858E-C4D5-AB46-A45B-69D8A6D0851F}"/>
              </a:ext>
            </a:extLst>
          </p:cNvPr>
          <p:cNvSpPr/>
          <p:nvPr/>
        </p:nvSpPr>
        <p:spPr>
          <a:xfrm>
            <a:off x="5763128" y="3681663"/>
            <a:ext cx="900960" cy="8619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22C1ED4-7FBE-D144-B8A6-45AE1D8FA58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8001" t="42317" r="20416" b="46119"/>
          <a:stretch/>
        </p:blipFill>
        <p:spPr>
          <a:xfrm>
            <a:off x="2166271" y="6064923"/>
            <a:ext cx="5602590" cy="793077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54079240-254C-7748-8AC7-367E6FDE9B12}"/>
              </a:ext>
            </a:extLst>
          </p:cNvPr>
          <p:cNvSpPr/>
          <p:nvPr/>
        </p:nvSpPr>
        <p:spPr>
          <a:xfrm>
            <a:off x="10703506" y="3333236"/>
            <a:ext cx="1390334" cy="1378592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0A01DAEB-3367-3F4E-9369-9B2E9A352AC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67" t="23613" r="-867" b="21830"/>
          <a:stretch/>
        </p:blipFill>
        <p:spPr>
          <a:xfrm>
            <a:off x="0" y="5707495"/>
            <a:ext cx="2108827" cy="115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08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2D9DD2B-8F57-1441-8D2A-4CCEB0FD6176}"/>
              </a:ext>
            </a:extLst>
          </p:cNvPr>
          <p:cNvSpPr/>
          <p:nvPr/>
        </p:nvSpPr>
        <p:spPr>
          <a:xfrm>
            <a:off x="-1891862" y="-4508938"/>
            <a:ext cx="20873546" cy="11954388"/>
          </a:xfrm>
          <a:prstGeom prst="rect">
            <a:avLst/>
          </a:prstGeom>
          <a:gradFill flip="none" rotWithShape="1">
            <a:gsLst>
              <a:gs pos="78000">
                <a:schemeClr val="bg2">
                  <a:lumMod val="10000"/>
                </a:schemeClr>
              </a:gs>
              <a:gs pos="52000">
                <a:schemeClr val="tx1">
                  <a:lumMod val="85000"/>
                  <a:lumOff val="15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83ADA7-94BA-E243-A947-40AE791B55C0}"/>
              </a:ext>
            </a:extLst>
          </p:cNvPr>
          <p:cNvSpPr txBox="1"/>
          <p:nvPr/>
        </p:nvSpPr>
        <p:spPr>
          <a:xfrm>
            <a:off x="6683921" y="-1432959"/>
            <a:ext cx="11016157" cy="5386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400" spc="-300" dirty="0">
                <a:ln w="76200">
                  <a:solidFill>
                    <a:schemeClr val="bg1"/>
                  </a:solidFill>
                </a:ln>
                <a:solidFill>
                  <a:schemeClr val="bg1"/>
                </a:solidFill>
                <a:latin typeface="a_CampusClgBrk" pitchFamily="82" charset="77"/>
                <a:cs typeface="Futura Condensed Medium" panose="020B0602020204020303" pitchFamily="34" charset="-79"/>
              </a:rPr>
              <a:t>TECH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4E0ACF-B4F4-064D-8D6A-D22ED910B271}"/>
              </a:ext>
            </a:extLst>
          </p:cNvPr>
          <p:cNvSpPr txBox="1"/>
          <p:nvPr/>
        </p:nvSpPr>
        <p:spPr>
          <a:xfrm>
            <a:off x="6683921" y="3269311"/>
            <a:ext cx="11248592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600" dirty="0">
                <a:solidFill>
                  <a:schemeClr val="accent5">
                    <a:lumMod val="75000"/>
                  </a:schemeClr>
                </a:solidFill>
                <a:latin typeface="Garamond" panose="02020404030301010803" pitchFamily="18" charset="0"/>
              </a:rPr>
              <a:t>C H A N N E 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C3350-F103-EA44-9CEF-27D66073F245}"/>
              </a:ext>
            </a:extLst>
          </p:cNvPr>
          <p:cNvGrpSpPr/>
          <p:nvPr/>
        </p:nvGrpSpPr>
        <p:grpSpPr>
          <a:xfrm>
            <a:off x="-807060" y="-3812859"/>
            <a:ext cx="7824592" cy="10246919"/>
            <a:chOff x="4178742" y="2927618"/>
            <a:chExt cx="7824592" cy="10246919"/>
          </a:xfrm>
          <a:effectLst>
            <a:outerShdw blurRad="152400" dist="139700" dir="8100000" algn="tr" rotWithShape="0">
              <a:srgbClr val="0070C0">
                <a:alpha val="83000"/>
              </a:srgbClr>
            </a:outerShdw>
          </a:effectLst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5B94FAC-D31B-374C-86BC-342C2C37D316}"/>
                </a:ext>
              </a:extLst>
            </p:cNvPr>
            <p:cNvSpPr/>
            <p:nvPr/>
          </p:nvSpPr>
          <p:spPr>
            <a:xfrm rot="20705625">
              <a:off x="5683846" y="8592702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6E99C5-A8A4-0E43-B7D1-2DB63E25150A}"/>
                </a:ext>
              </a:extLst>
            </p:cNvPr>
            <p:cNvSpPr/>
            <p:nvPr/>
          </p:nvSpPr>
          <p:spPr>
            <a:xfrm>
              <a:off x="5795885" y="9137556"/>
              <a:ext cx="4671338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6BD79027-89A9-1141-986D-CC9D81D7308B}"/>
                </a:ext>
              </a:extLst>
            </p:cNvPr>
            <p:cNvSpPr/>
            <p:nvPr/>
          </p:nvSpPr>
          <p:spPr>
            <a:xfrm rot="18901567">
              <a:off x="4178742" y="5411518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635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4A74AAB-6E98-9048-8207-F7EEB27BB195}"/>
                </a:ext>
              </a:extLst>
            </p:cNvPr>
            <p:cNvSpPr/>
            <p:nvPr/>
          </p:nvSpPr>
          <p:spPr>
            <a:xfrm>
              <a:off x="8323979" y="5307518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4B6BC42-5B1C-7445-BB20-BB10B4A3EF9B}"/>
                </a:ext>
              </a:extLst>
            </p:cNvPr>
            <p:cNvSpPr/>
            <p:nvPr/>
          </p:nvSpPr>
          <p:spPr>
            <a:xfrm>
              <a:off x="8020821" y="4503585"/>
              <a:ext cx="606315" cy="245740"/>
            </a:xfrm>
            <a:prstGeom prst="rect">
              <a:avLst/>
            </a:prstGeom>
            <a:solidFill>
              <a:srgbClr val="00B0F0"/>
            </a:solidFill>
            <a:ln w="381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C3E8C20-5E2A-3D48-8BC1-93C38664FD37}"/>
                </a:ext>
              </a:extLst>
            </p:cNvPr>
            <p:cNvSpPr/>
            <p:nvPr/>
          </p:nvSpPr>
          <p:spPr>
            <a:xfrm>
              <a:off x="7763531" y="2927618"/>
              <a:ext cx="1120896" cy="1278453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16CFC43-3F4E-734C-9157-E1D5CF994867}"/>
                </a:ext>
              </a:extLst>
            </p:cNvPr>
            <p:cNvSpPr/>
            <p:nvPr/>
          </p:nvSpPr>
          <p:spPr>
            <a:xfrm flipH="1">
              <a:off x="10963801" y="6397897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B2FEFAA-9CE5-4D4D-AA67-DEC44BC4967C}"/>
                </a:ext>
              </a:extLst>
            </p:cNvPr>
            <p:cNvSpPr/>
            <p:nvPr/>
          </p:nvSpPr>
          <p:spPr>
            <a:xfrm>
              <a:off x="5516171" y="6259849"/>
              <a:ext cx="246183" cy="1071902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F0D0D02C-16C0-B443-B0A8-84DDCA488828}"/>
                </a:ext>
              </a:extLst>
            </p:cNvPr>
            <p:cNvSpPr/>
            <p:nvPr/>
          </p:nvSpPr>
          <p:spPr>
            <a:xfrm flipH="1">
              <a:off x="10618180" y="9163682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C73F375-3DE6-D846-8C44-B7346AF32C8F}"/>
              </a:ext>
            </a:extLst>
          </p:cNvPr>
          <p:cNvGrpSpPr/>
          <p:nvPr/>
        </p:nvGrpSpPr>
        <p:grpSpPr>
          <a:xfrm>
            <a:off x="-1891863" y="-4508938"/>
            <a:ext cx="20873547" cy="11954388"/>
            <a:chOff x="-1891862" y="-4508938"/>
            <a:chExt cx="20873546" cy="11954388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BADA080-60E6-394D-8D40-7B8BF641B2ED}"/>
                </a:ext>
              </a:extLst>
            </p:cNvPr>
            <p:cNvCxnSpPr/>
            <p:nvPr/>
          </p:nvCxnSpPr>
          <p:spPr>
            <a:xfrm flipV="1">
              <a:off x="-1891862" y="-4508938"/>
              <a:ext cx="20873546" cy="119543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D817877-96E1-2246-904D-05048E7297DC}"/>
                </a:ext>
              </a:extLst>
            </p:cNvPr>
            <p:cNvCxnSpPr>
              <a:cxnSpLocks/>
            </p:cNvCxnSpPr>
            <p:nvPr/>
          </p:nvCxnSpPr>
          <p:spPr>
            <a:xfrm>
              <a:off x="-1891862" y="-4508938"/>
              <a:ext cx="20797346" cy="119162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6122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2D9DD2B-8F57-1441-8D2A-4CCEB0FD6176}"/>
              </a:ext>
            </a:extLst>
          </p:cNvPr>
          <p:cNvSpPr/>
          <p:nvPr/>
        </p:nvSpPr>
        <p:spPr>
          <a:xfrm>
            <a:off x="-1891862" y="-4508938"/>
            <a:ext cx="20873546" cy="11954388"/>
          </a:xfrm>
          <a:prstGeom prst="rect">
            <a:avLst/>
          </a:prstGeom>
          <a:gradFill flip="none" rotWithShape="1">
            <a:gsLst>
              <a:gs pos="78000">
                <a:schemeClr val="bg2">
                  <a:lumMod val="10000"/>
                </a:schemeClr>
              </a:gs>
              <a:gs pos="52000">
                <a:schemeClr val="tx1">
                  <a:lumMod val="85000"/>
                  <a:lumOff val="15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C13CEAF-BF12-0149-B2D6-A65ABA47A9A3}"/>
              </a:ext>
            </a:extLst>
          </p:cNvPr>
          <p:cNvGrpSpPr/>
          <p:nvPr/>
        </p:nvGrpSpPr>
        <p:grpSpPr>
          <a:xfrm>
            <a:off x="-807060" y="-3812859"/>
            <a:ext cx="17679989" cy="10246919"/>
            <a:chOff x="-807060" y="-3812859"/>
            <a:chExt cx="17679989" cy="1024691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283ADA7-94BA-E243-A947-40AE791B55C0}"/>
                </a:ext>
              </a:extLst>
            </p:cNvPr>
            <p:cNvSpPr txBox="1"/>
            <p:nvPr/>
          </p:nvSpPr>
          <p:spPr>
            <a:xfrm>
              <a:off x="7049406" y="-2518223"/>
              <a:ext cx="9823523" cy="77251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9600" spc="-300" dirty="0">
                  <a:ln w="7620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Futura Condensed Medium" panose="020B0602020204020303" pitchFamily="34" charset="-79"/>
                  <a:cs typeface="Futura Condensed Medium" panose="020B0602020204020303" pitchFamily="34" charset="-79"/>
                </a:rPr>
                <a:t>TECH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94E0ACF-B4F4-064D-8D6A-D22ED910B271}"/>
                </a:ext>
              </a:extLst>
            </p:cNvPr>
            <p:cNvSpPr txBox="1"/>
            <p:nvPr/>
          </p:nvSpPr>
          <p:spPr>
            <a:xfrm>
              <a:off x="7017532" y="4177073"/>
              <a:ext cx="9829935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300" dirty="0">
                  <a:solidFill>
                    <a:schemeClr val="accent5">
                      <a:lumMod val="75000"/>
                    </a:schemeClr>
                  </a:solidFill>
                  <a:latin typeface="Avenir Medium" panose="02000503020000020003" pitchFamily="2" charset="0"/>
                </a:rPr>
                <a:t>C H A N N E L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2C3350-F103-EA44-9CEF-27D66073F245}"/>
                </a:ext>
              </a:extLst>
            </p:cNvPr>
            <p:cNvGrpSpPr/>
            <p:nvPr/>
          </p:nvGrpSpPr>
          <p:grpSpPr>
            <a:xfrm>
              <a:off x="-807060" y="-3812859"/>
              <a:ext cx="7824592" cy="10246919"/>
              <a:chOff x="4178742" y="2927618"/>
              <a:chExt cx="7824592" cy="10246919"/>
            </a:xfrm>
            <a:effectLst>
              <a:outerShdw blurRad="152400" dist="139700" dir="8100000" algn="tr" rotWithShape="0">
                <a:srgbClr val="0070C0">
                  <a:alpha val="83000"/>
                </a:srgbClr>
              </a:outerShdw>
            </a:effectLst>
          </p:grpSpPr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05B94FAC-D31B-374C-86BC-342C2C37D316}"/>
                  </a:ext>
                </a:extLst>
              </p:cNvPr>
              <p:cNvSpPr/>
              <p:nvPr/>
            </p:nvSpPr>
            <p:spPr>
              <a:xfrm rot="20705625">
                <a:off x="5683846" y="8592702"/>
                <a:ext cx="5039568" cy="1538471"/>
              </a:xfrm>
              <a:custGeom>
                <a:avLst/>
                <a:gdLst>
                  <a:gd name="connsiteX0" fmla="*/ 0 w 4441372"/>
                  <a:gd name="connsiteY0" fmla="*/ 90501 h 1031027"/>
                  <a:gd name="connsiteX1" fmla="*/ 2416629 w 4441372"/>
                  <a:gd name="connsiteY1" fmla="*/ 90501 h 1031027"/>
                  <a:gd name="connsiteX2" fmla="*/ 4441372 w 4441372"/>
                  <a:gd name="connsiteY2" fmla="*/ 1031027 h 1031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41372" h="1031027">
                    <a:moveTo>
                      <a:pt x="0" y="90501"/>
                    </a:moveTo>
                    <a:cubicBezTo>
                      <a:pt x="838200" y="12124"/>
                      <a:pt x="1676400" y="-66253"/>
                      <a:pt x="2416629" y="90501"/>
                    </a:cubicBezTo>
                    <a:cubicBezTo>
                      <a:pt x="3156858" y="247255"/>
                      <a:pt x="3799115" y="639141"/>
                      <a:pt x="4441372" y="1031027"/>
                    </a:cubicBezTo>
                  </a:path>
                </a:pathLst>
              </a:custGeom>
              <a:noFill/>
              <a:ln w="635000">
                <a:solidFill>
                  <a:srgbClr val="FFC000"/>
                </a:solidFill>
              </a:ln>
              <a:effectLst>
                <a:outerShdw blurRad="50800" dist="38100" dir="8100000" algn="tr" rotWithShape="0">
                  <a:schemeClr val="tx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AF6E99C5-A8A4-0E43-B7D1-2DB63E25150A}"/>
                  </a:ext>
                </a:extLst>
              </p:cNvPr>
              <p:cNvSpPr/>
              <p:nvPr/>
            </p:nvSpPr>
            <p:spPr>
              <a:xfrm>
                <a:off x="5795885" y="9137556"/>
                <a:ext cx="4671338" cy="4036981"/>
              </a:xfrm>
              <a:custGeom>
                <a:avLst/>
                <a:gdLst>
                  <a:gd name="connsiteX0" fmla="*/ 2163 w 2358997"/>
                  <a:gd name="connsiteY0" fmla="*/ 0 h 1907524"/>
                  <a:gd name="connsiteX1" fmla="*/ 118073 w 2358997"/>
                  <a:gd name="connsiteY1" fmla="*/ 965915 h 1907524"/>
                  <a:gd name="connsiteX2" fmla="*/ 762017 w 2358997"/>
                  <a:gd name="connsiteY2" fmla="*/ 1712890 h 1907524"/>
                  <a:gd name="connsiteX3" fmla="*/ 1354445 w 2358997"/>
                  <a:gd name="connsiteY3" fmla="*/ 1906073 h 1907524"/>
                  <a:gd name="connsiteX4" fmla="*/ 1933994 w 2358997"/>
                  <a:gd name="connsiteY4" fmla="*/ 1648495 h 1907524"/>
                  <a:gd name="connsiteX5" fmla="*/ 2255966 w 2358997"/>
                  <a:gd name="connsiteY5" fmla="*/ 1300766 h 1907524"/>
                  <a:gd name="connsiteX6" fmla="*/ 2358997 w 2358997"/>
                  <a:gd name="connsiteY6" fmla="*/ 1004552 h 1907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58997" h="1907524">
                    <a:moveTo>
                      <a:pt x="2163" y="0"/>
                    </a:moveTo>
                    <a:cubicBezTo>
                      <a:pt x="-3203" y="340216"/>
                      <a:pt x="-8569" y="680433"/>
                      <a:pt x="118073" y="965915"/>
                    </a:cubicBezTo>
                    <a:cubicBezTo>
                      <a:pt x="244715" y="1251397"/>
                      <a:pt x="555955" y="1556197"/>
                      <a:pt x="762017" y="1712890"/>
                    </a:cubicBezTo>
                    <a:cubicBezTo>
                      <a:pt x="968079" y="1869583"/>
                      <a:pt x="1159116" y="1916805"/>
                      <a:pt x="1354445" y="1906073"/>
                    </a:cubicBezTo>
                    <a:cubicBezTo>
                      <a:pt x="1549774" y="1895341"/>
                      <a:pt x="1783741" y="1749380"/>
                      <a:pt x="1933994" y="1648495"/>
                    </a:cubicBezTo>
                    <a:cubicBezTo>
                      <a:pt x="2084248" y="1547611"/>
                      <a:pt x="2185132" y="1408090"/>
                      <a:pt x="2255966" y="1300766"/>
                    </a:cubicBezTo>
                    <a:cubicBezTo>
                      <a:pt x="2326800" y="1193442"/>
                      <a:pt x="2342898" y="1098997"/>
                      <a:pt x="2358997" y="1004552"/>
                    </a:cubicBezTo>
                  </a:path>
                </a:pathLst>
              </a:custGeom>
              <a:noFill/>
              <a:ln w="635000">
                <a:solidFill>
                  <a:srgbClr val="FFC000"/>
                </a:solidFill>
              </a:ln>
              <a:effectLst>
                <a:outerShdw blurRad="50800" dist="38100" dir="8100000" algn="tr" rotWithShape="0">
                  <a:schemeClr val="tx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2" name="Arc 21">
                <a:extLst>
                  <a:ext uri="{FF2B5EF4-FFF2-40B4-BE49-F238E27FC236}">
                    <a16:creationId xmlns:a16="http://schemas.microsoft.com/office/drawing/2014/main" id="{6BD79027-89A9-1141-986D-CC9D81D7308B}"/>
                  </a:ext>
                </a:extLst>
              </p:cNvPr>
              <p:cNvSpPr/>
              <p:nvPr/>
            </p:nvSpPr>
            <p:spPr>
              <a:xfrm rot="18901567">
                <a:off x="4178742" y="5411518"/>
                <a:ext cx="7824592" cy="7427701"/>
              </a:xfrm>
              <a:prstGeom prst="arc">
                <a:avLst>
                  <a:gd name="adj1" fmla="val 16139288"/>
                  <a:gd name="adj2" fmla="val 312828"/>
                </a:avLst>
              </a:prstGeom>
              <a:ln w="6350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54A74AAB-6E98-9048-8207-F7EEB27BB195}"/>
                  </a:ext>
                </a:extLst>
              </p:cNvPr>
              <p:cNvSpPr/>
              <p:nvPr/>
            </p:nvSpPr>
            <p:spPr>
              <a:xfrm>
                <a:off x="8323979" y="5307518"/>
                <a:ext cx="9437" cy="2818973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6350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B6BC42-5B1C-7445-BB20-BB10B4A3EF9B}"/>
                  </a:ext>
                </a:extLst>
              </p:cNvPr>
              <p:cNvSpPr/>
              <p:nvPr/>
            </p:nvSpPr>
            <p:spPr>
              <a:xfrm>
                <a:off x="8020821" y="4503585"/>
                <a:ext cx="606315" cy="245740"/>
              </a:xfrm>
              <a:prstGeom prst="rect">
                <a:avLst/>
              </a:prstGeom>
              <a:solidFill>
                <a:srgbClr val="00B0F0"/>
              </a:solidFill>
              <a:ln w="381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FC3E8C20-5E2A-3D48-8BC1-93C38664FD37}"/>
                  </a:ext>
                </a:extLst>
              </p:cNvPr>
              <p:cNvSpPr/>
              <p:nvPr/>
            </p:nvSpPr>
            <p:spPr>
              <a:xfrm>
                <a:off x="7763531" y="2927618"/>
                <a:ext cx="1120896" cy="1278453"/>
              </a:xfrm>
              <a:custGeom>
                <a:avLst/>
                <a:gdLst>
                  <a:gd name="connsiteX0" fmla="*/ 533189 w 903500"/>
                  <a:gd name="connsiteY0" fmla="*/ 1770743 h 1770743"/>
                  <a:gd name="connsiteX1" fmla="*/ 533189 w 903500"/>
                  <a:gd name="connsiteY1" fmla="*/ 1407886 h 1770743"/>
                  <a:gd name="connsiteX2" fmla="*/ 852503 w 903500"/>
                  <a:gd name="connsiteY2" fmla="*/ 1088571 h 1770743"/>
                  <a:gd name="connsiteX3" fmla="*/ 823474 w 903500"/>
                  <a:gd name="connsiteY3" fmla="*/ 696686 h 1770743"/>
                  <a:gd name="connsiteX4" fmla="*/ 97760 w 903500"/>
                  <a:gd name="connsiteY4" fmla="*/ 580571 h 1770743"/>
                  <a:gd name="connsiteX5" fmla="*/ 39703 w 903500"/>
                  <a:gd name="connsiteY5" fmla="*/ 203200 h 1770743"/>
                  <a:gd name="connsiteX6" fmla="*/ 402560 w 903500"/>
                  <a:gd name="connsiteY6" fmla="*/ 0 h 177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03500" h="1770743">
                    <a:moveTo>
                      <a:pt x="533189" y="1770743"/>
                    </a:moveTo>
                    <a:cubicBezTo>
                      <a:pt x="506579" y="1646162"/>
                      <a:pt x="479970" y="1521581"/>
                      <a:pt x="533189" y="1407886"/>
                    </a:cubicBezTo>
                    <a:cubicBezTo>
                      <a:pt x="586408" y="1294191"/>
                      <a:pt x="804122" y="1207104"/>
                      <a:pt x="852503" y="1088571"/>
                    </a:cubicBezTo>
                    <a:cubicBezTo>
                      <a:pt x="900884" y="970038"/>
                      <a:pt x="949264" y="781353"/>
                      <a:pt x="823474" y="696686"/>
                    </a:cubicBezTo>
                    <a:cubicBezTo>
                      <a:pt x="697684" y="612019"/>
                      <a:pt x="228388" y="662819"/>
                      <a:pt x="97760" y="580571"/>
                    </a:cubicBezTo>
                    <a:cubicBezTo>
                      <a:pt x="-32868" y="498323"/>
                      <a:pt x="-11097" y="299962"/>
                      <a:pt x="39703" y="203200"/>
                    </a:cubicBezTo>
                    <a:cubicBezTo>
                      <a:pt x="90503" y="106438"/>
                      <a:pt x="246531" y="53219"/>
                      <a:pt x="402560" y="0"/>
                    </a:cubicBezTo>
                  </a:path>
                </a:pathLst>
              </a:custGeom>
              <a:noFill/>
              <a:ln w="254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416CFC43-3F4E-734C-9157-E1D5CF994867}"/>
                  </a:ext>
                </a:extLst>
              </p:cNvPr>
              <p:cNvSpPr/>
              <p:nvPr/>
            </p:nvSpPr>
            <p:spPr>
              <a:xfrm flipH="1">
                <a:off x="10963801" y="6397897"/>
                <a:ext cx="67359" cy="947501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6350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BB2FEFAA-9CE5-4D4D-AA67-DEC44BC4967C}"/>
                  </a:ext>
                </a:extLst>
              </p:cNvPr>
              <p:cNvSpPr/>
              <p:nvPr/>
            </p:nvSpPr>
            <p:spPr>
              <a:xfrm>
                <a:off x="5516171" y="6259849"/>
                <a:ext cx="246183" cy="1071902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6350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F0D0D02C-16C0-B443-B0A8-84DDCA488828}"/>
                  </a:ext>
                </a:extLst>
              </p:cNvPr>
              <p:cNvSpPr/>
              <p:nvPr/>
            </p:nvSpPr>
            <p:spPr>
              <a:xfrm flipH="1">
                <a:off x="10580080" y="9125582"/>
                <a:ext cx="67359" cy="947501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635000">
                <a:solidFill>
                  <a:srgbClr val="FFC000"/>
                </a:solidFill>
              </a:ln>
              <a:effectLst>
                <a:outerShdw blurRad="50800" dist="38100" dir="8100000" algn="tr" rotWithShape="0">
                  <a:schemeClr val="tx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83B0729-AB67-4448-92DA-BF745CDDAEB7}"/>
              </a:ext>
            </a:extLst>
          </p:cNvPr>
          <p:cNvGrpSpPr/>
          <p:nvPr/>
        </p:nvGrpSpPr>
        <p:grpSpPr>
          <a:xfrm>
            <a:off x="-1891862" y="-4508938"/>
            <a:ext cx="20873547" cy="11954388"/>
            <a:chOff x="-1891862" y="-4508938"/>
            <a:chExt cx="20873546" cy="11954388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D5D814A-0257-454B-A072-2A7BC3DBA503}"/>
                </a:ext>
              </a:extLst>
            </p:cNvPr>
            <p:cNvCxnSpPr/>
            <p:nvPr/>
          </p:nvCxnSpPr>
          <p:spPr>
            <a:xfrm flipV="1">
              <a:off x="-1891862" y="-4508938"/>
              <a:ext cx="20873546" cy="119543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5C903F1-495E-E14C-AE01-E125CA06BDED}"/>
                </a:ext>
              </a:extLst>
            </p:cNvPr>
            <p:cNvCxnSpPr>
              <a:cxnSpLocks/>
            </p:cNvCxnSpPr>
            <p:nvPr/>
          </p:nvCxnSpPr>
          <p:spPr>
            <a:xfrm>
              <a:off x="-1891862" y="-4508938"/>
              <a:ext cx="20797346" cy="119162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0122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2D9DD2B-8F57-1441-8D2A-4CCEB0FD6176}"/>
              </a:ext>
            </a:extLst>
          </p:cNvPr>
          <p:cNvSpPr/>
          <p:nvPr/>
        </p:nvSpPr>
        <p:spPr>
          <a:xfrm>
            <a:off x="-1891862" y="-4508938"/>
            <a:ext cx="20873546" cy="11954388"/>
          </a:xfrm>
          <a:prstGeom prst="rect">
            <a:avLst/>
          </a:prstGeom>
          <a:gradFill flip="none" rotWithShape="1">
            <a:gsLst>
              <a:gs pos="78000">
                <a:schemeClr val="bg2">
                  <a:lumMod val="10000"/>
                </a:schemeClr>
              </a:gs>
              <a:gs pos="52000">
                <a:schemeClr val="tx1">
                  <a:lumMod val="85000"/>
                  <a:lumOff val="15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83ADA7-94BA-E243-A947-40AE791B55C0}"/>
              </a:ext>
            </a:extLst>
          </p:cNvPr>
          <p:cNvSpPr txBox="1"/>
          <p:nvPr/>
        </p:nvSpPr>
        <p:spPr>
          <a:xfrm>
            <a:off x="79648" y="-2763006"/>
            <a:ext cx="9823523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spc="-300" dirty="0">
                <a:ln w="76200">
                  <a:solidFill>
                    <a:schemeClr val="bg1"/>
                  </a:solidFill>
                </a:ln>
                <a:solidFill>
                  <a:schemeClr val="bg1"/>
                </a:solidFill>
                <a:latin typeface="Futura Condensed Medium" panose="020B0602020204020303" pitchFamily="34" charset="-79"/>
                <a:cs typeface="Futura Condensed Medium" panose="020B0602020204020303" pitchFamily="34" charset="-79"/>
              </a:rPr>
              <a:t>TECH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4E0ACF-B4F4-064D-8D6A-D22ED910B271}"/>
              </a:ext>
            </a:extLst>
          </p:cNvPr>
          <p:cNvSpPr txBox="1"/>
          <p:nvPr/>
        </p:nvSpPr>
        <p:spPr>
          <a:xfrm>
            <a:off x="47774" y="3932290"/>
            <a:ext cx="98299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300" dirty="0">
                <a:solidFill>
                  <a:schemeClr val="accent5">
                    <a:lumMod val="75000"/>
                  </a:schemeClr>
                </a:solidFill>
                <a:latin typeface="Avenir Medium" panose="02000503020000020003" pitchFamily="2" charset="0"/>
              </a:rPr>
              <a:t>C H A N N E 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C3350-F103-EA44-9CEF-27D66073F245}"/>
              </a:ext>
            </a:extLst>
          </p:cNvPr>
          <p:cNvGrpSpPr/>
          <p:nvPr/>
        </p:nvGrpSpPr>
        <p:grpSpPr>
          <a:xfrm>
            <a:off x="9361003" y="-4041459"/>
            <a:ext cx="7824592" cy="10246919"/>
            <a:chOff x="4178742" y="2927618"/>
            <a:chExt cx="7824592" cy="10246919"/>
          </a:xfrm>
          <a:effectLst>
            <a:outerShdw blurRad="152400" dist="139700" dir="8100000" algn="tr" rotWithShape="0">
              <a:srgbClr val="0070C0">
                <a:alpha val="83000"/>
              </a:srgbClr>
            </a:outerShdw>
          </a:effectLst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5B94FAC-D31B-374C-86BC-342C2C37D316}"/>
                </a:ext>
              </a:extLst>
            </p:cNvPr>
            <p:cNvSpPr/>
            <p:nvPr/>
          </p:nvSpPr>
          <p:spPr>
            <a:xfrm rot="20705625">
              <a:off x="5683846" y="8592702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6E99C5-A8A4-0E43-B7D1-2DB63E25150A}"/>
                </a:ext>
              </a:extLst>
            </p:cNvPr>
            <p:cNvSpPr/>
            <p:nvPr/>
          </p:nvSpPr>
          <p:spPr>
            <a:xfrm>
              <a:off x="5795885" y="9137556"/>
              <a:ext cx="4671338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6BD79027-89A9-1141-986D-CC9D81D7308B}"/>
                </a:ext>
              </a:extLst>
            </p:cNvPr>
            <p:cNvSpPr/>
            <p:nvPr/>
          </p:nvSpPr>
          <p:spPr>
            <a:xfrm rot="18901567">
              <a:off x="4178742" y="5411518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635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4A74AAB-6E98-9048-8207-F7EEB27BB195}"/>
                </a:ext>
              </a:extLst>
            </p:cNvPr>
            <p:cNvSpPr/>
            <p:nvPr/>
          </p:nvSpPr>
          <p:spPr>
            <a:xfrm>
              <a:off x="8323979" y="5307518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4B6BC42-5B1C-7445-BB20-BB10B4A3EF9B}"/>
                </a:ext>
              </a:extLst>
            </p:cNvPr>
            <p:cNvSpPr/>
            <p:nvPr/>
          </p:nvSpPr>
          <p:spPr>
            <a:xfrm>
              <a:off x="8020821" y="4503585"/>
              <a:ext cx="606315" cy="245740"/>
            </a:xfrm>
            <a:prstGeom prst="rect">
              <a:avLst/>
            </a:prstGeom>
            <a:solidFill>
              <a:srgbClr val="00B0F0"/>
            </a:solidFill>
            <a:ln w="381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C3E8C20-5E2A-3D48-8BC1-93C38664FD37}"/>
                </a:ext>
              </a:extLst>
            </p:cNvPr>
            <p:cNvSpPr/>
            <p:nvPr/>
          </p:nvSpPr>
          <p:spPr>
            <a:xfrm>
              <a:off x="7763531" y="2927618"/>
              <a:ext cx="1120896" cy="1278453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16CFC43-3F4E-734C-9157-E1D5CF994867}"/>
                </a:ext>
              </a:extLst>
            </p:cNvPr>
            <p:cNvSpPr/>
            <p:nvPr/>
          </p:nvSpPr>
          <p:spPr>
            <a:xfrm flipH="1">
              <a:off x="10963801" y="6397897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B2FEFAA-9CE5-4D4D-AA67-DEC44BC4967C}"/>
                </a:ext>
              </a:extLst>
            </p:cNvPr>
            <p:cNvSpPr/>
            <p:nvPr/>
          </p:nvSpPr>
          <p:spPr>
            <a:xfrm>
              <a:off x="5516171" y="6259849"/>
              <a:ext cx="246183" cy="1071902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F0D0D02C-16C0-B443-B0A8-84DDCA488828}"/>
                </a:ext>
              </a:extLst>
            </p:cNvPr>
            <p:cNvSpPr/>
            <p:nvPr/>
          </p:nvSpPr>
          <p:spPr>
            <a:xfrm flipH="1">
              <a:off x="10618180" y="9163682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83B0729-AB67-4448-92DA-BF745CDDAEB7}"/>
              </a:ext>
            </a:extLst>
          </p:cNvPr>
          <p:cNvGrpSpPr/>
          <p:nvPr/>
        </p:nvGrpSpPr>
        <p:grpSpPr>
          <a:xfrm>
            <a:off x="-17539919" y="8074841"/>
            <a:ext cx="20873547" cy="11954388"/>
            <a:chOff x="-1891862" y="-4508938"/>
            <a:chExt cx="20873546" cy="11954388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D5D814A-0257-454B-A072-2A7BC3DBA503}"/>
                </a:ext>
              </a:extLst>
            </p:cNvPr>
            <p:cNvCxnSpPr/>
            <p:nvPr/>
          </p:nvCxnSpPr>
          <p:spPr>
            <a:xfrm flipV="1">
              <a:off x="-1891862" y="-4508938"/>
              <a:ext cx="20873546" cy="119543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5C903F1-495E-E14C-AE01-E125CA06BDED}"/>
                </a:ext>
              </a:extLst>
            </p:cNvPr>
            <p:cNvCxnSpPr>
              <a:cxnSpLocks/>
            </p:cNvCxnSpPr>
            <p:nvPr/>
          </p:nvCxnSpPr>
          <p:spPr>
            <a:xfrm>
              <a:off x="-1891862" y="-4508938"/>
              <a:ext cx="20797346" cy="119162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04446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2D9DD2B-8F57-1441-8D2A-4CCEB0FD6176}"/>
              </a:ext>
            </a:extLst>
          </p:cNvPr>
          <p:cNvSpPr/>
          <p:nvPr/>
        </p:nvSpPr>
        <p:spPr>
          <a:xfrm>
            <a:off x="-1891862" y="-4508938"/>
            <a:ext cx="20873546" cy="11954388"/>
          </a:xfrm>
          <a:prstGeom prst="rect">
            <a:avLst/>
          </a:prstGeom>
          <a:gradFill flip="none" rotWithShape="1">
            <a:gsLst>
              <a:gs pos="78000">
                <a:schemeClr val="bg2">
                  <a:lumMod val="10000"/>
                </a:schemeClr>
              </a:gs>
              <a:gs pos="52000">
                <a:schemeClr val="tx1">
                  <a:lumMod val="85000"/>
                  <a:lumOff val="15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5321DE-2E16-E445-890E-A3A8EF259821}"/>
              </a:ext>
            </a:extLst>
          </p:cNvPr>
          <p:cNvGrpSpPr/>
          <p:nvPr/>
        </p:nvGrpSpPr>
        <p:grpSpPr>
          <a:xfrm rot="20832779">
            <a:off x="-295084" y="-5123459"/>
            <a:ext cx="17679989" cy="10246919"/>
            <a:chOff x="-807060" y="-3812859"/>
            <a:chExt cx="17679989" cy="1024691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283ADA7-94BA-E243-A947-40AE791B55C0}"/>
                </a:ext>
              </a:extLst>
            </p:cNvPr>
            <p:cNvSpPr txBox="1"/>
            <p:nvPr/>
          </p:nvSpPr>
          <p:spPr>
            <a:xfrm>
              <a:off x="7049406" y="-2518223"/>
              <a:ext cx="9823523" cy="77251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9600" spc="-300" dirty="0">
                  <a:ln w="7620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Futura Condensed Medium" panose="020B0602020204020303" pitchFamily="34" charset="-79"/>
                  <a:cs typeface="Futura Condensed Medium" panose="020B0602020204020303" pitchFamily="34" charset="-79"/>
                </a:rPr>
                <a:t>TECH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94E0ACF-B4F4-064D-8D6A-D22ED910B271}"/>
                </a:ext>
              </a:extLst>
            </p:cNvPr>
            <p:cNvSpPr txBox="1"/>
            <p:nvPr/>
          </p:nvSpPr>
          <p:spPr>
            <a:xfrm>
              <a:off x="7017532" y="4177073"/>
              <a:ext cx="9829935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300" dirty="0">
                  <a:solidFill>
                    <a:schemeClr val="accent5">
                      <a:lumMod val="75000"/>
                    </a:schemeClr>
                  </a:solidFill>
                  <a:latin typeface="Avenir Medium" panose="02000503020000020003" pitchFamily="2" charset="0"/>
                </a:rPr>
                <a:t>C H A N N E L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2C3350-F103-EA44-9CEF-27D66073F245}"/>
                </a:ext>
              </a:extLst>
            </p:cNvPr>
            <p:cNvGrpSpPr/>
            <p:nvPr/>
          </p:nvGrpSpPr>
          <p:grpSpPr>
            <a:xfrm>
              <a:off x="-807060" y="-3812859"/>
              <a:ext cx="7824592" cy="10246919"/>
              <a:chOff x="4178742" y="2927618"/>
              <a:chExt cx="7824592" cy="10246919"/>
            </a:xfrm>
            <a:effectLst>
              <a:outerShdw blurRad="152400" dist="139700" dir="8100000" algn="tr" rotWithShape="0">
                <a:srgbClr val="0070C0">
                  <a:alpha val="83000"/>
                </a:srgbClr>
              </a:outerShdw>
            </a:effectLst>
          </p:grpSpPr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05B94FAC-D31B-374C-86BC-342C2C37D316}"/>
                  </a:ext>
                </a:extLst>
              </p:cNvPr>
              <p:cNvSpPr/>
              <p:nvPr/>
            </p:nvSpPr>
            <p:spPr>
              <a:xfrm rot="20705625">
                <a:off x="5683846" y="8592702"/>
                <a:ext cx="5039568" cy="1538471"/>
              </a:xfrm>
              <a:custGeom>
                <a:avLst/>
                <a:gdLst>
                  <a:gd name="connsiteX0" fmla="*/ 0 w 4441372"/>
                  <a:gd name="connsiteY0" fmla="*/ 90501 h 1031027"/>
                  <a:gd name="connsiteX1" fmla="*/ 2416629 w 4441372"/>
                  <a:gd name="connsiteY1" fmla="*/ 90501 h 1031027"/>
                  <a:gd name="connsiteX2" fmla="*/ 4441372 w 4441372"/>
                  <a:gd name="connsiteY2" fmla="*/ 1031027 h 1031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41372" h="1031027">
                    <a:moveTo>
                      <a:pt x="0" y="90501"/>
                    </a:moveTo>
                    <a:cubicBezTo>
                      <a:pt x="838200" y="12124"/>
                      <a:pt x="1676400" y="-66253"/>
                      <a:pt x="2416629" y="90501"/>
                    </a:cubicBezTo>
                    <a:cubicBezTo>
                      <a:pt x="3156858" y="247255"/>
                      <a:pt x="3799115" y="639141"/>
                      <a:pt x="4441372" y="1031027"/>
                    </a:cubicBezTo>
                  </a:path>
                </a:pathLst>
              </a:custGeom>
              <a:noFill/>
              <a:ln w="635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AF6E99C5-A8A4-0E43-B7D1-2DB63E25150A}"/>
                  </a:ext>
                </a:extLst>
              </p:cNvPr>
              <p:cNvSpPr/>
              <p:nvPr/>
            </p:nvSpPr>
            <p:spPr>
              <a:xfrm>
                <a:off x="5795885" y="9137556"/>
                <a:ext cx="4671338" cy="4036981"/>
              </a:xfrm>
              <a:custGeom>
                <a:avLst/>
                <a:gdLst>
                  <a:gd name="connsiteX0" fmla="*/ 2163 w 2358997"/>
                  <a:gd name="connsiteY0" fmla="*/ 0 h 1907524"/>
                  <a:gd name="connsiteX1" fmla="*/ 118073 w 2358997"/>
                  <a:gd name="connsiteY1" fmla="*/ 965915 h 1907524"/>
                  <a:gd name="connsiteX2" fmla="*/ 762017 w 2358997"/>
                  <a:gd name="connsiteY2" fmla="*/ 1712890 h 1907524"/>
                  <a:gd name="connsiteX3" fmla="*/ 1354445 w 2358997"/>
                  <a:gd name="connsiteY3" fmla="*/ 1906073 h 1907524"/>
                  <a:gd name="connsiteX4" fmla="*/ 1933994 w 2358997"/>
                  <a:gd name="connsiteY4" fmla="*/ 1648495 h 1907524"/>
                  <a:gd name="connsiteX5" fmla="*/ 2255966 w 2358997"/>
                  <a:gd name="connsiteY5" fmla="*/ 1300766 h 1907524"/>
                  <a:gd name="connsiteX6" fmla="*/ 2358997 w 2358997"/>
                  <a:gd name="connsiteY6" fmla="*/ 1004552 h 1907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58997" h="1907524">
                    <a:moveTo>
                      <a:pt x="2163" y="0"/>
                    </a:moveTo>
                    <a:cubicBezTo>
                      <a:pt x="-3203" y="340216"/>
                      <a:pt x="-8569" y="680433"/>
                      <a:pt x="118073" y="965915"/>
                    </a:cubicBezTo>
                    <a:cubicBezTo>
                      <a:pt x="244715" y="1251397"/>
                      <a:pt x="555955" y="1556197"/>
                      <a:pt x="762017" y="1712890"/>
                    </a:cubicBezTo>
                    <a:cubicBezTo>
                      <a:pt x="968079" y="1869583"/>
                      <a:pt x="1159116" y="1916805"/>
                      <a:pt x="1354445" y="1906073"/>
                    </a:cubicBezTo>
                    <a:cubicBezTo>
                      <a:pt x="1549774" y="1895341"/>
                      <a:pt x="1783741" y="1749380"/>
                      <a:pt x="1933994" y="1648495"/>
                    </a:cubicBezTo>
                    <a:cubicBezTo>
                      <a:pt x="2084248" y="1547611"/>
                      <a:pt x="2185132" y="1408090"/>
                      <a:pt x="2255966" y="1300766"/>
                    </a:cubicBezTo>
                    <a:cubicBezTo>
                      <a:pt x="2326800" y="1193442"/>
                      <a:pt x="2342898" y="1098997"/>
                      <a:pt x="2358997" y="1004552"/>
                    </a:cubicBezTo>
                  </a:path>
                </a:pathLst>
              </a:custGeom>
              <a:noFill/>
              <a:ln w="635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2" name="Arc 21">
                <a:extLst>
                  <a:ext uri="{FF2B5EF4-FFF2-40B4-BE49-F238E27FC236}">
                    <a16:creationId xmlns:a16="http://schemas.microsoft.com/office/drawing/2014/main" id="{6BD79027-89A9-1141-986D-CC9D81D7308B}"/>
                  </a:ext>
                </a:extLst>
              </p:cNvPr>
              <p:cNvSpPr/>
              <p:nvPr/>
            </p:nvSpPr>
            <p:spPr>
              <a:xfrm rot="18901567">
                <a:off x="4178742" y="5411518"/>
                <a:ext cx="7824592" cy="7427701"/>
              </a:xfrm>
              <a:prstGeom prst="arc">
                <a:avLst>
                  <a:gd name="adj1" fmla="val 16139288"/>
                  <a:gd name="adj2" fmla="val 312828"/>
                </a:avLst>
              </a:prstGeom>
              <a:ln w="6350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54A74AAB-6E98-9048-8207-F7EEB27BB195}"/>
                  </a:ext>
                </a:extLst>
              </p:cNvPr>
              <p:cNvSpPr/>
              <p:nvPr/>
            </p:nvSpPr>
            <p:spPr>
              <a:xfrm>
                <a:off x="8323979" y="5307518"/>
                <a:ext cx="9437" cy="2818973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635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4B6BC42-5B1C-7445-BB20-BB10B4A3EF9B}"/>
                  </a:ext>
                </a:extLst>
              </p:cNvPr>
              <p:cNvSpPr/>
              <p:nvPr/>
            </p:nvSpPr>
            <p:spPr>
              <a:xfrm>
                <a:off x="8020821" y="4503585"/>
                <a:ext cx="606315" cy="245740"/>
              </a:xfrm>
              <a:prstGeom prst="rect">
                <a:avLst/>
              </a:prstGeom>
              <a:solidFill>
                <a:srgbClr val="00B0F0"/>
              </a:solidFill>
              <a:ln w="381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FC3E8C20-5E2A-3D48-8BC1-93C38664FD37}"/>
                  </a:ext>
                </a:extLst>
              </p:cNvPr>
              <p:cNvSpPr/>
              <p:nvPr/>
            </p:nvSpPr>
            <p:spPr>
              <a:xfrm>
                <a:off x="7763531" y="2927618"/>
                <a:ext cx="1120896" cy="1278453"/>
              </a:xfrm>
              <a:custGeom>
                <a:avLst/>
                <a:gdLst>
                  <a:gd name="connsiteX0" fmla="*/ 533189 w 903500"/>
                  <a:gd name="connsiteY0" fmla="*/ 1770743 h 1770743"/>
                  <a:gd name="connsiteX1" fmla="*/ 533189 w 903500"/>
                  <a:gd name="connsiteY1" fmla="*/ 1407886 h 1770743"/>
                  <a:gd name="connsiteX2" fmla="*/ 852503 w 903500"/>
                  <a:gd name="connsiteY2" fmla="*/ 1088571 h 1770743"/>
                  <a:gd name="connsiteX3" fmla="*/ 823474 w 903500"/>
                  <a:gd name="connsiteY3" fmla="*/ 696686 h 1770743"/>
                  <a:gd name="connsiteX4" fmla="*/ 97760 w 903500"/>
                  <a:gd name="connsiteY4" fmla="*/ 580571 h 1770743"/>
                  <a:gd name="connsiteX5" fmla="*/ 39703 w 903500"/>
                  <a:gd name="connsiteY5" fmla="*/ 203200 h 1770743"/>
                  <a:gd name="connsiteX6" fmla="*/ 402560 w 903500"/>
                  <a:gd name="connsiteY6" fmla="*/ 0 h 177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03500" h="1770743">
                    <a:moveTo>
                      <a:pt x="533189" y="1770743"/>
                    </a:moveTo>
                    <a:cubicBezTo>
                      <a:pt x="506579" y="1646162"/>
                      <a:pt x="479970" y="1521581"/>
                      <a:pt x="533189" y="1407886"/>
                    </a:cubicBezTo>
                    <a:cubicBezTo>
                      <a:pt x="586408" y="1294191"/>
                      <a:pt x="804122" y="1207104"/>
                      <a:pt x="852503" y="1088571"/>
                    </a:cubicBezTo>
                    <a:cubicBezTo>
                      <a:pt x="900884" y="970038"/>
                      <a:pt x="949264" y="781353"/>
                      <a:pt x="823474" y="696686"/>
                    </a:cubicBezTo>
                    <a:cubicBezTo>
                      <a:pt x="697684" y="612019"/>
                      <a:pt x="228388" y="662819"/>
                      <a:pt x="97760" y="580571"/>
                    </a:cubicBezTo>
                    <a:cubicBezTo>
                      <a:pt x="-32868" y="498323"/>
                      <a:pt x="-11097" y="299962"/>
                      <a:pt x="39703" y="203200"/>
                    </a:cubicBezTo>
                    <a:cubicBezTo>
                      <a:pt x="90503" y="106438"/>
                      <a:pt x="246531" y="53219"/>
                      <a:pt x="402560" y="0"/>
                    </a:cubicBezTo>
                  </a:path>
                </a:pathLst>
              </a:custGeom>
              <a:noFill/>
              <a:ln w="254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416CFC43-3F4E-734C-9157-E1D5CF994867}"/>
                  </a:ext>
                </a:extLst>
              </p:cNvPr>
              <p:cNvSpPr/>
              <p:nvPr/>
            </p:nvSpPr>
            <p:spPr>
              <a:xfrm flipH="1">
                <a:off x="10963801" y="6397897"/>
                <a:ext cx="67359" cy="947501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635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BB2FEFAA-9CE5-4D4D-AA67-DEC44BC4967C}"/>
                  </a:ext>
                </a:extLst>
              </p:cNvPr>
              <p:cNvSpPr/>
              <p:nvPr/>
            </p:nvSpPr>
            <p:spPr>
              <a:xfrm>
                <a:off x="5516171" y="6259849"/>
                <a:ext cx="246183" cy="1071902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635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F0D0D02C-16C0-B443-B0A8-84DDCA488828}"/>
                  </a:ext>
                </a:extLst>
              </p:cNvPr>
              <p:cNvSpPr/>
              <p:nvPr/>
            </p:nvSpPr>
            <p:spPr>
              <a:xfrm flipH="1">
                <a:off x="10618180" y="9163682"/>
                <a:ext cx="67359" cy="947501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635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bg1"/>
                    </a:solidFill>
                  </a:ln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83B0729-AB67-4448-92DA-BF745CDDAEB7}"/>
              </a:ext>
            </a:extLst>
          </p:cNvPr>
          <p:cNvGrpSpPr/>
          <p:nvPr/>
        </p:nvGrpSpPr>
        <p:grpSpPr>
          <a:xfrm>
            <a:off x="-1891862" y="-4525802"/>
            <a:ext cx="20873547" cy="11954388"/>
            <a:chOff x="-1891862" y="-4508938"/>
            <a:chExt cx="20873546" cy="11954388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D5D814A-0257-454B-A072-2A7BC3DBA503}"/>
                </a:ext>
              </a:extLst>
            </p:cNvPr>
            <p:cNvCxnSpPr/>
            <p:nvPr/>
          </p:nvCxnSpPr>
          <p:spPr>
            <a:xfrm flipV="1">
              <a:off x="-1891862" y="-4508938"/>
              <a:ext cx="20873546" cy="119543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5C903F1-495E-E14C-AE01-E125CA06BDED}"/>
                </a:ext>
              </a:extLst>
            </p:cNvPr>
            <p:cNvCxnSpPr>
              <a:cxnSpLocks/>
            </p:cNvCxnSpPr>
            <p:nvPr/>
          </p:nvCxnSpPr>
          <p:spPr>
            <a:xfrm>
              <a:off x="-1891862" y="-4508938"/>
              <a:ext cx="20797346" cy="119162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5595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2D9DD2B-8F57-1441-8D2A-4CCEB0FD6176}"/>
              </a:ext>
            </a:extLst>
          </p:cNvPr>
          <p:cNvSpPr/>
          <p:nvPr/>
        </p:nvSpPr>
        <p:spPr>
          <a:xfrm>
            <a:off x="-2852642" y="-6749630"/>
            <a:ext cx="31799757" cy="19401186"/>
          </a:xfrm>
          <a:prstGeom prst="rect">
            <a:avLst/>
          </a:prstGeom>
          <a:gradFill flip="none" rotWithShape="1">
            <a:gsLst>
              <a:gs pos="78000">
                <a:schemeClr val="bg2">
                  <a:lumMod val="10000"/>
                </a:schemeClr>
              </a:gs>
              <a:gs pos="52000">
                <a:schemeClr val="tx1">
                  <a:lumMod val="85000"/>
                  <a:lumOff val="15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83ADA7-94BA-E243-A947-40AE791B55C0}"/>
              </a:ext>
            </a:extLst>
          </p:cNvPr>
          <p:cNvSpPr txBox="1"/>
          <p:nvPr/>
        </p:nvSpPr>
        <p:spPr>
          <a:xfrm>
            <a:off x="7991984" y="4322812"/>
            <a:ext cx="9823523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spc="-300" dirty="0">
                <a:ln w="76200">
                  <a:solidFill>
                    <a:schemeClr val="bg1"/>
                  </a:solidFill>
                </a:ln>
                <a:solidFill>
                  <a:schemeClr val="bg1"/>
                </a:solidFill>
                <a:latin typeface="Futura Condensed Medium" panose="020B0602020204020303" pitchFamily="34" charset="-79"/>
                <a:cs typeface="Futura Condensed Medium" panose="020B0602020204020303" pitchFamily="34" charset="-79"/>
              </a:rPr>
              <a:t>TECH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4E0ACF-B4F4-064D-8D6A-D22ED910B271}"/>
              </a:ext>
            </a:extLst>
          </p:cNvPr>
          <p:cNvSpPr txBox="1"/>
          <p:nvPr/>
        </p:nvSpPr>
        <p:spPr>
          <a:xfrm>
            <a:off x="7960110" y="11018108"/>
            <a:ext cx="98299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300" dirty="0">
                <a:solidFill>
                  <a:schemeClr val="accent5">
                    <a:lumMod val="75000"/>
                  </a:schemeClr>
                </a:solidFill>
                <a:latin typeface="Avenir Medium" panose="02000503020000020003" pitchFamily="2" charset="0"/>
              </a:rPr>
              <a:t>C H A N N E 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C3350-F103-EA44-9CEF-27D66073F245}"/>
              </a:ext>
            </a:extLst>
          </p:cNvPr>
          <p:cNvGrpSpPr/>
          <p:nvPr/>
        </p:nvGrpSpPr>
        <p:grpSpPr>
          <a:xfrm>
            <a:off x="8892563" y="-5924107"/>
            <a:ext cx="7824592" cy="10246919"/>
            <a:chOff x="4178742" y="2927618"/>
            <a:chExt cx="7824592" cy="10246919"/>
          </a:xfrm>
          <a:effectLst>
            <a:outerShdw blurRad="152400" dist="139700" dir="8100000" algn="tr" rotWithShape="0">
              <a:srgbClr val="0070C0">
                <a:alpha val="83000"/>
              </a:srgbClr>
            </a:outerShdw>
          </a:effectLst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5B94FAC-D31B-374C-86BC-342C2C37D316}"/>
                </a:ext>
              </a:extLst>
            </p:cNvPr>
            <p:cNvSpPr/>
            <p:nvPr/>
          </p:nvSpPr>
          <p:spPr>
            <a:xfrm rot="20705625">
              <a:off x="5683846" y="8592702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6E99C5-A8A4-0E43-B7D1-2DB63E25150A}"/>
                </a:ext>
              </a:extLst>
            </p:cNvPr>
            <p:cNvSpPr/>
            <p:nvPr/>
          </p:nvSpPr>
          <p:spPr>
            <a:xfrm>
              <a:off x="5795885" y="9137556"/>
              <a:ext cx="4671338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6BD79027-89A9-1141-986D-CC9D81D7308B}"/>
                </a:ext>
              </a:extLst>
            </p:cNvPr>
            <p:cNvSpPr/>
            <p:nvPr/>
          </p:nvSpPr>
          <p:spPr>
            <a:xfrm rot="18901567">
              <a:off x="4178742" y="5411518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635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4A74AAB-6E98-9048-8207-F7EEB27BB195}"/>
                </a:ext>
              </a:extLst>
            </p:cNvPr>
            <p:cNvSpPr/>
            <p:nvPr/>
          </p:nvSpPr>
          <p:spPr>
            <a:xfrm>
              <a:off x="8323979" y="5307518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4B6BC42-5B1C-7445-BB20-BB10B4A3EF9B}"/>
                </a:ext>
              </a:extLst>
            </p:cNvPr>
            <p:cNvSpPr/>
            <p:nvPr/>
          </p:nvSpPr>
          <p:spPr>
            <a:xfrm>
              <a:off x="8020821" y="4503585"/>
              <a:ext cx="606315" cy="245740"/>
            </a:xfrm>
            <a:prstGeom prst="rect">
              <a:avLst/>
            </a:prstGeom>
            <a:solidFill>
              <a:srgbClr val="00B0F0"/>
            </a:solidFill>
            <a:ln w="381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C3E8C20-5E2A-3D48-8BC1-93C38664FD37}"/>
                </a:ext>
              </a:extLst>
            </p:cNvPr>
            <p:cNvSpPr/>
            <p:nvPr/>
          </p:nvSpPr>
          <p:spPr>
            <a:xfrm>
              <a:off x="7763531" y="2927618"/>
              <a:ext cx="1120896" cy="1278453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16CFC43-3F4E-734C-9157-E1D5CF994867}"/>
                </a:ext>
              </a:extLst>
            </p:cNvPr>
            <p:cNvSpPr/>
            <p:nvPr/>
          </p:nvSpPr>
          <p:spPr>
            <a:xfrm flipH="1">
              <a:off x="10963801" y="6397897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B2FEFAA-9CE5-4D4D-AA67-DEC44BC4967C}"/>
                </a:ext>
              </a:extLst>
            </p:cNvPr>
            <p:cNvSpPr/>
            <p:nvPr/>
          </p:nvSpPr>
          <p:spPr>
            <a:xfrm>
              <a:off x="5516171" y="6259849"/>
              <a:ext cx="246183" cy="1071902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F0D0D02C-16C0-B443-B0A8-84DDCA488828}"/>
                </a:ext>
              </a:extLst>
            </p:cNvPr>
            <p:cNvSpPr/>
            <p:nvPr/>
          </p:nvSpPr>
          <p:spPr>
            <a:xfrm flipH="1">
              <a:off x="10618180" y="9163682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83B0729-AB67-4448-92DA-BF745CDDAEB7}"/>
              </a:ext>
            </a:extLst>
          </p:cNvPr>
          <p:cNvGrpSpPr/>
          <p:nvPr/>
        </p:nvGrpSpPr>
        <p:grpSpPr>
          <a:xfrm>
            <a:off x="-3024479" y="-6749630"/>
            <a:ext cx="31971594" cy="18797634"/>
            <a:chOff x="-1891862" y="-4508938"/>
            <a:chExt cx="20873546" cy="11954388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D5D814A-0257-454B-A072-2A7BC3DBA503}"/>
                </a:ext>
              </a:extLst>
            </p:cNvPr>
            <p:cNvCxnSpPr/>
            <p:nvPr/>
          </p:nvCxnSpPr>
          <p:spPr>
            <a:xfrm flipV="1">
              <a:off x="-1891862" y="-4508938"/>
              <a:ext cx="20873546" cy="119543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5C903F1-495E-E14C-AE01-E125CA06BDED}"/>
                </a:ext>
              </a:extLst>
            </p:cNvPr>
            <p:cNvCxnSpPr>
              <a:cxnSpLocks/>
            </p:cNvCxnSpPr>
            <p:nvPr/>
          </p:nvCxnSpPr>
          <p:spPr>
            <a:xfrm>
              <a:off x="-1891862" y="-4508938"/>
              <a:ext cx="20797346" cy="119162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36570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B6E701-343C-AF4A-9382-88B2EBB87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4B13D04-98B2-0E46-B904-3C43709CAF4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biLevel thresh="75000"/>
          </a:blip>
          <a:stretch>
            <a:fillRect/>
          </a:stretch>
        </p:blipFill>
        <p:spPr>
          <a:xfrm>
            <a:off x="10642600" y="5867400"/>
            <a:ext cx="1397000" cy="87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975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6F5CBB6-DD35-2640-AC0E-0A6C0C37CDA8}"/>
              </a:ext>
            </a:extLst>
          </p:cNvPr>
          <p:cNvSpPr/>
          <p:nvPr/>
        </p:nvSpPr>
        <p:spPr>
          <a:xfrm>
            <a:off x="3208222" y="-4009060"/>
            <a:ext cx="11027506" cy="11210106"/>
          </a:xfrm>
          <a:prstGeom prst="ellipse">
            <a:avLst/>
          </a:prstGeom>
          <a:solidFill>
            <a:schemeClr val="tx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D9DD2B-8F57-1441-8D2A-4CCEB0FD6176}"/>
              </a:ext>
            </a:extLst>
          </p:cNvPr>
          <p:cNvSpPr/>
          <p:nvPr/>
        </p:nvSpPr>
        <p:spPr>
          <a:xfrm>
            <a:off x="-23388474" y="-9986254"/>
            <a:ext cx="20873546" cy="11954388"/>
          </a:xfrm>
          <a:prstGeom prst="rect">
            <a:avLst/>
          </a:prstGeom>
          <a:gradFill flip="none" rotWithShape="1">
            <a:gsLst>
              <a:gs pos="78000">
                <a:schemeClr val="bg2">
                  <a:lumMod val="10000"/>
                </a:schemeClr>
              </a:gs>
              <a:gs pos="52000">
                <a:schemeClr val="tx1">
                  <a:lumMod val="85000"/>
                  <a:lumOff val="15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C3350-F103-EA44-9CEF-27D66073F245}"/>
              </a:ext>
            </a:extLst>
          </p:cNvPr>
          <p:cNvGrpSpPr/>
          <p:nvPr/>
        </p:nvGrpSpPr>
        <p:grpSpPr>
          <a:xfrm>
            <a:off x="4632615" y="-3655204"/>
            <a:ext cx="7824592" cy="10219211"/>
            <a:chOff x="4178742" y="2927618"/>
            <a:chExt cx="7824592" cy="10219211"/>
          </a:xfrm>
          <a:effectLst>
            <a:outerShdw blurRad="50800" dist="1397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5B94FAC-D31B-374C-86BC-342C2C37D316}"/>
                </a:ext>
              </a:extLst>
            </p:cNvPr>
            <p:cNvSpPr/>
            <p:nvPr/>
          </p:nvSpPr>
          <p:spPr>
            <a:xfrm rot="20705625">
              <a:off x="5683846" y="8592702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6E99C5-A8A4-0E43-B7D1-2DB63E25150A}"/>
                </a:ext>
              </a:extLst>
            </p:cNvPr>
            <p:cNvSpPr/>
            <p:nvPr/>
          </p:nvSpPr>
          <p:spPr>
            <a:xfrm>
              <a:off x="5795885" y="9109848"/>
              <a:ext cx="4671338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6BD79027-89A9-1141-986D-CC9D81D7308B}"/>
                </a:ext>
              </a:extLst>
            </p:cNvPr>
            <p:cNvSpPr/>
            <p:nvPr/>
          </p:nvSpPr>
          <p:spPr>
            <a:xfrm rot="18901567">
              <a:off x="4178742" y="5411518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635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4A74AAB-6E98-9048-8207-F7EEB27BB195}"/>
                </a:ext>
              </a:extLst>
            </p:cNvPr>
            <p:cNvSpPr/>
            <p:nvPr/>
          </p:nvSpPr>
          <p:spPr>
            <a:xfrm>
              <a:off x="8323979" y="5307518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4B6BC42-5B1C-7445-BB20-BB10B4A3EF9B}"/>
                </a:ext>
              </a:extLst>
            </p:cNvPr>
            <p:cNvSpPr/>
            <p:nvPr/>
          </p:nvSpPr>
          <p:spPr>
            <a:xfrm>
              <a:off x="8020821" y="4503585"/>
              <a:ext cx="606315" cy="245740"/>
            </a:xfrm>
            <a:prstGeom prst="rect">
              <a:avLst/>
            </a:prstGeom>
            <a:solidFill>
              <a:srgbClr val="00B0F0"/>
            </a:solidFill>
            <a:ln w="381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C3E8C20-5E2A-3D48-8BC1-93C38664FD37}"/>
                </a:ext>
              </a:extLst>
            </p:cNvPr>
            <p:cNvSpPr/>
            <p:nvPr/>
          </p:nvSpPr>
          <p:spPr>
            <a:xfrm>
              <a:off x="7763531" y="2927618"/>
              <a:ext cx="1120896" cy="1278453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254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16CFC43-3F4E-734C-9157-E1D5CF994867}"/>
                </a:ext>
              </a:extLst>
            </p:cNvPr>
            <p:cNvSpPr/>
            <p:nvPr/>
          </p:nvSpPr>
          <p:spPr>
            <a:xfrm flipH="1">
              <a:off x="10919384" y="6391454"/>
              <a:ext cx="111775" cy="1059587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B2FEFAA-9CE5-4D4D-AA67-DEC44BC4967C}"/>
                </a:ext>
              </a:extLst>
            </p:cNvPr>
            <p:cNvSpPr/>
            <p:nvPr/>
          </p:nvSpPr>
          <p:spPr>
            <a:xfrm>
              <a:off x="5491827" y="6259849"/>
              <a:ext cx="246183" cy="1071902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F0D0D02C-16C0-B443-B0A8-84DDCA488828}"/>
                </a:ext>
              </a:extLst>
            </p:cNvPr>
            <p:cNvSpPr/>
            <p:nvPr/>
          </p:nvSpPr>
          <p:spPr>
            <a:xfrm flipH="1">
              <a:off x="10581236" y="9145210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8795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7317BC-9186-404E-83BD-9E977D59B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2972" y="1453243"/>
            <a:ext cx="10972800" cy="39515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6A0D73-B655-6C48-A56A-D9E158F24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885" y="1355271"/>
            <a:ext cx="10972800" cy="414745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D447C1CC-9B20-7342-8906-1E901DF0372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891862" y="-4508938"/>
            <a:chExt cx="20873546" cy="11954388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329669B-2B40-5E4B-9C08-14EBCC1C0F36}"/>
                </a:ext>
              </a:extLst>
            </p:cNvPr>
            <p:cNvCxnSpPr/>
            <p:nvPr/>
          </p:nvCxnSpPr>
          <p:spPr>
            <a:xfrm flipV="1">
              <a:off x="-1891862" y="-4508938"/>
              <a:ext cx="20873546" cy="119543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92EA81E-B63D-474F-B9DB-D984F4008BAB}"/>
                </a:ext>
              </a:extLst>
            </p:cNvPr>
            <p:cNvCxnSpPr>
              <a:cxnSpLocks/>
            </p:cNvCxnSpPr>
            <p:nvPr/>
          </p:nvCxnSpPr>
          <p:spPr>
            <a:xfrm>
              <a:off x="-1891862" y="-4508938"/>
              <a:ext cx="20797346" cy="119162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9548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CBA0A2-DD8F-3649-9885-5E7F57082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042160" y="0"/>
            <a:ext cx="109728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19AC76-AF2D-E849-B9AA-6628B19EA8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FilmGrai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80560" y="0"/>
            <a:ext cx="10972800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D447C1CC-9B20-7342-8906-1E901DF0372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891862" y="-4508938"/>
            <a:chExt cx="20873546" cy="11954388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329669B-2B40-5E4B-9C08-14EBCC1C0F36}"/>
                </a:ext>
              </a:extLst>
            </p:cNvPr>
            <p:cNvCxnSpPr/>
            <p:nvPr/>
          </p:nvCxnSpPr>
          <p:spPr>
            <a:xfrm flipV="1">
              <a:off x="-1891862" y="-4508938"/>
              <a:ext cx="20873546" cy="119543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92EA81E-B63D-474F-B9DB-D984F4008BAB}"/>
                </a:ext>
              </a:extLst>
            </p:cNvPr>
            <p:cNvCxnSpPr>
              <a:cxnSpLocks/>
            </p:cNvCxnSpPr>
            <p:nvPr/>
          </p:nvCxnSpPr>
          <p:spPr>
            <a:xfrm>
              <a:off x="-1891862" y="-4508938"/>
              <a:ext cx="20797346" cy="119162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69759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FF2B5EF4-FFF2-40B4-BE49-F238E27FC236}">
                <a16:creationId xmlns:a16="http://schemas.microsoft.com/office/drawing/2014/main" id="{1C9671F4-D14A-E544-84D3-3D6EDFBA019B}"/>
              </a:ext>
            </a:extLst>
          </p:cNvPr>
          <p:cNvSpPr/>
          <p:nvPr/>
        </p:nvSpPr>
        <p:spPr>
          <a:xfrm rot="20705625">
            <a:off x="5683846" y="8007486"/>
            <a:ext cx="5039568" cy="1538471"/>
          </a:xfrm>
          <a:custGeom>
            <a:avLst/>
            <a:gdLst>
              <a:gd name="connsiteX0" fmla="*/ 0 w 4441372"/>
              <a:gd name="connsiteY0" fmla="*/ 90501 h 1031027"/>
              <a:gd name="connsiteX1" fmla="*/ 2416629 w 4441372"/>
              <a:gd name="connsiteY1" fmla="*/ 90501 h 1031027"/>
              <a:gd name="connsiteX2" fmla="*/ 4441372 w 4441372"/>
              <a:gd name="connsiteY2" fmla="*/ 1031027 h 103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1372" h="1031027">
                <a:moveTo>
                  <a:pt x="0" y="90501"/>
                </a:moveTo>
                <a:cubicBezTo>
                  <a:pt x="838200" y="12124"/>
                  <a:pt x="1676400" y="-66253"/>
                  <a:pt x="2416629" y="90501"/>
                </a:cubicBezTo>
                <a:cubicBezTo>
                  <a:pt x="3156858" y="247255"/>
                  <a:pt x="3799115" y="639141"/>
                  <a:pt x="4441372" y="1031027"/>
                </a:cubicBezTo>
              </a:path>
            </a:pathLst>
          </a:custGeom>
          <a:noFill/>
          <a:ln w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FCD97DB3-BDC5-3B46-A2CE-0D1A7F9B965B}"/>
              </a:ext>
            </a:extLst>
          </p:cNvPr>
          <p:cNvSpPr/>
          <p:nvPr/>
        </p:nvSpPr>
        <p:spPr>
          <a:xfrm>
            <a:off x="5686157" y="8698644"/>
            <a:ext cx="5015064" cy="4036981"/>
          </a:xfrm>
          <a:custGeom>
            <a:avLst/>
            <a:gdLst>
              <a:gd name="connsiteX0" fmla="*/ 2163 w 2358997"/>
              <a:gd name="connsiteY0" fmla="*/ 0 h 1907524"/>
              <a:gd name="connsiteX1" fmla="*/ 118073 w 2358997"/>
              <a:gd name="connsiteY1" fmla="*/ 965915 h 1907524"/>
              <a:gd name="connsiteX2" fmla="*/ 762017 w 2358997"/>
              <a:gd name="connsiteY2" fmla="*/ 1712890 h 1907524"/>
              <a:gd name="connsiteX3" fmla="*/ 1354445 w 2358997"/>
              <a:gd name="connsiteY3" fmla="*/ 1906073 h 1907524"/>
              <a:gd name="connsiteX4" fmla="*/ 1933994 w 2358997"/>
              <a:gd name="connsiteY4" fmla="*/ 1648495 h 1907524"/>
              <a:gd name="connsiteX5" fmla="*/ 2255966 w 2358997"/>
              <a:gd name="connsiteY5" fmla="*/ 1300766 h 1907524"/>
              <a:gd name="connsiteX6" fmla="*/ 2358997 w 2358997"/>
              <a:gd name="connsiteY6" fmla="*/ 1004552 h 19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58997" h="1907524">
                <a:moveTo>
                  <a:pt x="2163" y="0"/>
                </a:moveTo>
                <a:cubicBezTo>
                  <a:pt x="-3203" y="340216"/>
                  <a:pt x="-8569" y="680433"/>
                  <a:pt x="118073" y="965915"/>
                </a:cubicBezTo>
                <a:cubicBezTo>
                  <a:pt x="244715" y="1251397"/>
                  <a:pt x="555955" y="1556197"/>
                  <a:pt x="762017" y="1712890"/>
                </a:cubicBezTo>
                <a:cubicBezTo>
                  <a:pt x="968079" y="1869583"/>
                  <a:pt x="1159116" y="1916805"/>
                  <a:pt x="1354445" y="1906073"/>
                </a:cubicBezTo>
                <a:cubicBezTo>
                  <a:pt x="1549774" y="1895341"/>
                  <a:pt x="1783741" y="1749380"/>
                  <a:pt x="1933994" y="1648495"/>
                </a:cubicBezTo>
                <a:cubicBezTo>
                  <a:pt x="2084248" y="1547611"/>
                  <a:pt x="2185132" y="1408090"/>
                  <a:pt x="2255966" y="1300766"/>
                </a:cubicBezTo>
                <a:cubicBezTo>
                  <a:pt x="2326800" y="1193442"/>
                  <a:pt x="2342898" y="1098997"/>
                  <a:pt x="2358997" y="1004552"/>
                </a:cubicBezTo>
              </a:path>
            </a:pathLst>
          </a:custGeom>
          <a:noFill/>
          <a:ln w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997D54C-813C-7E4A-ADD8-7A390A113B92}"/>
              </a:ext>
            </a:extLst>
          </p:cNvPr>
          <p:cNvCxnSpPr>
            <a:cxnSpLocks/>
          </p:cNvCxnSpPr>
          <p:nvPr/>
        </p:nvCxnSpPr>
        <p:spPr>
          <a:xfrm flipH="1">
            <a:off x="10706773" y="8759193"/>
            <a:ext cx="45727" cy="935425"/>
          </a:xfrm>
          <a:prstGeom prst="line">
            <a:avLst/>
          </a:prstGeom>
          <a:ln w="2540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Group 80">
            <a:extLst>
              <a:ext uri="{FF2B5EF4-FFF2-40B4-BE49-F238E27FC236}">
                <a16:creationId xmlns:a16="http://schemas.microsoft.com/office/drawing/2014/main" id="{52BBAF95-C155-6740-A069-A45DBD453D6B}"/>
              </a:ext>
            </a:extLst>
          </p:cNvPr>
          <p:cNvGrpSpPr/>
          <p:nvPr/>
        </p:nvGrpSpPr>
        <p:grpSpPr>
          <a:xfrm>
            <a:off x="4178742" y="5065461"/>
            <a:ext cx="7824592" cy="7517726"/>
            <a:chOff x="4178742" y="5065461"/>
            <a:chExt cx="7824592" cy="7517726"/>
          </a:xfrm>
        </p:grpSpPr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D2387FB6-5C15-B041-BE47-EE5591DD5544}"/>
                </a:ext>
              </a:extLst>
            </p:cNvPr>
            <p:cNvSpPr/>
            <p:nvPr/>
          </p:nvSpPr>
          <p:spPr>
            <a:xfrm rot="18901567">
              <a:off x="4178742" y="5155486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2540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628F81C-F398-B941-9EED-3EFB558522F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63688" y="6185294"/>
              <a:ext cx="94655" cy="539355"/>
            </a:xfrm>
            <a:prstGeom prst="line">
              <a:avLst/>
            </a:prstGeom>
            <a:ln w="2540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6B9CCB5F-6211-5C48-821E-D28DDD47930A}"/>
                </a:ext>
              </a:extLst>
            </p:cNvPr>
            <p:cNvSpPr/>
            <p:nvPr/>
          </p:nvSpPr>
          <p:spPr>
            <a:xfrm>
              <a:off x="8269388" y="5065461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2540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1A7C97F4-5DD0-5F40-8D7C-BB7AF5F9CC63}"/>
              </a:ext>
            </a:extLst>
          </p:cNvPr>
          <p:cNvSpPr/>
          <p:nvPr/>
        </p:nvSpPr>
        <p:spPr>
          <a:xfrm>
            <a:off x="7966230" y="4642882"/>
            <a:ext cx="606315" cy="24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E4FCA63D-067B-6745-9A88-36F05976FC66}"/>
              </a:ext>
            </a:extLst>
          </p:cNvPr>
          <p:cNvSpPr/>
          <p:nvPr/>
        </p:nvSpPr>
        <p:spPr>
          <a:xfrm>
            <a:off x="7074517" y="754742"/>
            <a:ext cx="1920778" cy="3747505"/>
          </a:xfrm>
          <a:custGeom>
            <a:avLst/>
            <a:gdLst>
              <a:gd name="connsiteX0" fmla="*/ 533189 w 903500"/>
              <a:gd name="connsiteY0" fmla="*/ 1770743 h 1770743"/>
              <a:gd name="connsiteX1" fmla="*/ 533189 w 903500"/>
              <a:gd name="connsiteY1" fmla="*/ 1407886 h 1770743"/>
              <a:gd name="connsiteX2" fmla="*/ 852503 w 903500"/>
              <a:gd name="connsiteY2" fmla="*/ 1088571 h 1770743"/>
              <a:gd name="connsiteX3" fmla="*/ 823474 w 903500"/>
              <a:gd name="connsiteY3" fmla="*/ 696686 h 1770743"/>
              <a:gd name="connsiteX4" fmla="*/ 97760 w 903500"/>
              <a:gd name="connsiteY4" fmla="*/ 580571 h 1770743"/>
              <a:gd name="connsiteX5" fmla="*/ 39703 w 903500"/>
              <a:gd name="connsiteY5" fmla="*/ 203200 h 1770743"/>
              <a:gd name="connsiteX6" fmla="*/ 402560 w 903500"/>
              <a:gd name="connsiteY6" fmla="*/ 0 h 1770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03500" h="1770743">
                <a:moveTo>
                  <a:pt x="533189" y="1770743"/>
                </a:moveTo>
                <a:cubicBezTo>
                  <a:pt x="506579" y="1646162"/>
                  <a:pt x="479970" y="1521581"/>
                  <a:pt x="533189" y="1407886"/>
                </a:cubicBezTo>
                <a:cubicBezTo>
                  <a:pt x="586408" y="1294191"/>
                  <a:pt x="804122" y="1207104"/>
                  <a:pt x="852503" y="1088571"/>
                </a:cubicBezTo>
                <a:cubicBezTo>
                  <a:pt x="900884" y="970038"/>
                  <a:pt x="949264" y="781353"/>
                  <a:pt x="823474" y="696686"/>
                </a:cubicBezTo>
                <a:cubicBezTo>
                  <a:pt x="697684" y="612019"/>
                  <a:pt x="228388" y="662819"/>
                  <a:pt x="97760" y="580571"/>
                </a:cubicBezTo>
                <a:cubicBezTo>
                  <a:pt x="-32868" y="498323"/>
                  <a:pt x="-11097" y="299962"/>
                  <a:pt x="39703" y="203200"/>
                </a:cubicBezTo>
                <a:cubicBezTo>
                  <a:pt x="90503" y="106438"/>
                  <a:pt x="246531" y="53219"/>
                  <a:pt x="402560" y="0"/>
                </a:cubicBezTo>
              </a:path>
            </a:pathLst>
          </a:custGeom>
          <a:noFill/>
          <a:ln w="190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72433D0-3804-4847-B45D-E0987F1FA8B3}"/>
              </a:ext>
            </a:extLst>
          </p:cNvPr>
          <p:cNvCxnSpPr>
            <a:cxnSpLocks/>
          </p:cNvCxnSpPr>
          <p:nvPr/>
        </p:nvCxnSpPr>
        <p:spPr>
          <a:xfrm flipV="1">
            <a:off x="11005025" y="6270373"/>
            <a:ext cx="64547" cy="532209"/>
          </a:xfrm>
          <a:prstGeom prst="line">
            <a:avLst/>
          </a:prstGeom>
          <a:ln w="254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0298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CBA0A2-DD8F-3649-9885-5E7F5708285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2042160" y="0"/>
            <a:ext cx="109728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19AC76-AF2D-E849-B9AA-6628B19EA80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0560" y="0"/>
            <a:ext cx="10972800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D447C1CC-9B20-7342-8906-1E901DF0372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891862" y="-4508938"/>
            <a:chExt cx="20873546" cy="11954388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329669B-2B40-5E4B-9C08-14EBCC1C0F36}"/>
                </a:ext>
              </a:extLst>
            </p:cNvPr>
            <p:cNvCxnSpPr/>
            <p:nvPr/>
          </p:nvCxnSpPr>
          <p:spPr>
            <a:xfrm flipV="1">
              <a:off x="-1891862" y="-4508938"/>
              <a:ext cx="20873546" cy="119543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92EA81E-B63D-474F-B9DB-D984F4008BAB}"/>
                </a:ext>
              </a:extLst>
            </p:cNvPr>
            <p:cNvCxnSpPr>
              <a:cxnSpLocks/>
            </p:cNvCxnSpPr>
            <p:nvPr/>
          </p:nvCxnSpPr>
          <p:spPr>
            <a:xfrm>
              <a:off x="-1891862" y="-4508938"/>
              <a:ext cx="20797346" cy="119162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230059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CBA0A2-DD8F-3649-9885-5E7F5708285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2042160" y="0"/>
            <a:ext cx="109728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19AC76-AF2D-E849-B9AA-6628B19EA80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0560" y="0"/>
            <a:ext cx="10972800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D447C1CC-9B20-7342-8906-1E901DF0372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891862" y="-4508938"/>
            <a:chExt cx="20873546" cy="11954388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329669B-2B40-5E4B-9C08-14EBCC1C0F36}"/>
                </a:ext>
              </a:extLst>
            </p:cNvPr>
            <p:cNvCxnSpPr/>
            <p:nvPr/>
          </p:nvCxnSpPr>
          <p:spPr>
            <a:xfrm flipV="1">
              <a:off x="-1891862" y="-4508938"/>
              <a:ext cx="20873546" cy="119543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92EA81E-B63D-474F-B9DB-D984F4008BAB}"/>
                </a:ext>
              </a:extLst>
            </p:cNvPr>
            <p:cNvCxnSpPr>
              <a:cxnSpLocks/>
            </p:cNvCxnSpPr>
            <p:nvPr/>
          </p:nvCxnSpPr>
          <p:spPr>
            <a:xfrm>
              <a:off x="-1891862" y="-4508938"/>
              <a:ext cx="20797346" cy="11916288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400062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6F5CBB6-DD35-2640-AC0E-0A6C0C37CDA8}"/>
              </a:ext>
            </a:extLst>
          </p:cNvPr>
          <p:cNvSpPr/>
          <p:nvPr/>
        </p:nvSpPr>
        <p:spPr>
          <a:xfrm>
            <a:off x="3208222" y="-4009060"/>
            <a:ext cx="11027506" cy="11210106"/>
          </a:xfrm>
          <a:prstGeom prst="ellipse">
            <a:avLst/>
          </a:prstGeom>
          <a:solidFill>
            <a:schemeClr val="tx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D9DD2B-8F57-1441-8D2A-4CCEB0FD6176}"/>
              </a:ext>
            </a:extLst>
          </p:cNvPr>
          <p:cNvSpPr/>
          <p:nvPr/>
        </p:nvSpPr>
        <p:spPr>
          <a:xfrm>
            <a:off x="-23388474" y="-9986254"/>
            <a:ext cx="20873546" cy="11954388"/>
          </a:xfrm>
          <a:prstGeom prst="rect">
            <a:avLst/>
          </a:prstGeom>
          <a:gradFill flip="none" rotWithShape="1">
            <a:gsLst>
              <a:gs pos="78000">
                <a:schemeClr val="bg2">
                  <a:lumMod val="10000"/>
                </a:schemeClr>
              </a:gs>
              <a:gs pos="52000">
                <a:schemeClr val="tx1">
                  <a:lumMod val="85000"/>
                  <a:lumOff val="15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C3350-F103-EA44-9CEF-27D66073F245}"/>
              </a:ext>
            </a:extLst>
          </p:cNvPr>
          <p:cNvGrpSpPr/>
          <p:nvPr/>
        </p:nvGrpSpPr>
        <p:grpSpPr>
          <a:xfrm>
            <a:off x="4632615" y="-3655204"/>
            <a:ext cx="7824592" cy="10219211"/>
            <a:chOff x="4178742" y="2927618"/>
            <a:chExt cx="7824592" cy="10219211"/>
          </a:xfrm>
          <a:effectLst>
            <a:outerShdw blurRad="50800" dist="1397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5B94FAC-D31B-374C-86BC-342C2C37D316}"/>
                </a:ext>
              </a:extLst>
            </p:cNvPr>
            <p:cNvSpPr/>
            <p:nvPr/>
          </p:nvSpPr>
          <p:spPr>
            <a:xfrm rot="20705625">
              <a:off x="5683846" y="8592702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6E99C5-A8A4-0E43-B7D1-2DB63E25150A}"/>
                </a:ext>
              </a:extLst>
            </p:cNvPr>
            <p:cNvSpPr/>
            <p:nvPr/>
          </p:nvSpPr>
          <p:spPr>
            <a:xfrm>
              <a:off x="5795885" y="9109848"/>
              <a:ext cx="4671338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6BD79027-89A9-1141-986D-CC9D81D7308B}"/>
                </a:ext>
              </a:extLst>
            </p:cNvPr>
            <p:cNvSpPr/>
            <p:nvPr/>
          </p:nvSpPr>
          <p:spPr>
            <a:xfrm rot="18901567">
              <a:off x="4178742" y="5411518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635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4A74AAB-6E98-9048-8207-F7EEB27BB195}"/>
                </a:ext>
              </a:extLst>
            </p:cNvPr>
            <p:cNvSpPr/>
            <p:nvPr/>
          </p:nvSpPr>
          <p:spPr>
            <a:xfrm>
              <a:off x="8323979" y="5307518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4B6BC42-5B1C-7445-BB20-BB10B4A3EF9B}"/>
                </a:ext>
              </a:extLst>
            </p:cNvPr>
            <p:cNvSpPr/>
            <p:nvPr/>
          </p:nvSpPr>
          <p:spPr>
            <a:xfrm>
              <a:off x="8020821" y="4503585"/>
              <a:ext cx="606315" cy="245740"/>
            </a:xfrm>
            <a:prstGeom prst="rect">
              <a:avLst/>
            </a:prstGeom>
            <a:solidFill>
              <a:srgbClr val="00B0F0"/>
            </a:solidFill>
            <a:ln w="381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C3E8C20-5E2A-3D48-8BC1-93C38664FD37}"/>
                </a:ext>
              </a:extLst>
            </p:cNvPr>
            <p:cNvSpPr/>
            <p:nvPr/>
          </p:nvSpPr>
          <p:spPr>
            <a:xfrm>
              <a:off x="7763531" y="2927618"/>
              <a:ext cx="1120896" cy="1278453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254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16CFC43-3F4E-734C-9157-E1D5CF994867}"/>
                </a:ext>
              </a:extLst>
            </p:cNvPr>
            <p:cNvSpPr/>
            <p:nvPr/>
          </p:nvSpPr>
          <p:spPr>
            <a:xfrm flipH="1">
              <a:off x="10919384" y="6391454"/>
              <a:ext cx="111775" cy="1059587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B2FEFAA-9CE5-4D4D-AA67-DEC44BC4967C}"/>
                </a:ext>
              </a:extLst>
            </p:cNvPr>
            <p:cNvSpPr/>
            <p:nvPr/>
          </p:nvSpPr>
          <p:spPr>
            <a:xfrm>
              <a:off x="5491827" y="6259849"/>
              <a:ext cx="246183" cy="1071902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F0D0D02C-16C0-B443-B0A8-84DDCA488828}"/>
                </a:ext>
              </a:extLst>
            </p:cNvPr>
            <p:cNvSpPr/>
            <p:nvPr/>
          </p:nvSpPr>
          <p:spPr>
            <a:xfrm flipH="1">
              <a:off x="10581236" y="9145210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88082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6F5CBB6-DD35-2640-AC0E-0A6C0C37CDA8}"/>
              </a:ext>
            </a:extLst>
          </p:cNvPr>
          <p:cNvSpPr/>
          <p:nvPr/>
        </p:nvSpPr>
        <p:spPr>
          <a:xfrm>
            <a:off x="3208222" y="-4009060"/>
            <a:ext cx="11027506" cy="11210106"/>
          </a:xfrm>
          <a:prstGeom prst="ellipse">
            <a:avLst/>
          </a:prstGeom>
          <a:solidFill>
            <a:schemeClr val="tx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D9DD2B-8F57-1441-8D2A-4CCEB0FD6176}"/>
              </a:ext>
            </a:extLst>
          </p:cNvPr>
          <p:cNvSpPr/>
          <p:nvPr/>
        </p:nvSpPr>
        <p:spPr>
          <a:xfrm>
            <a:off x="-23388474" y="-9986254"/>
            <a:ext cx="20873546" cy="11954388"/>
          </a:xfrm>
          <a:prstGeom prst="rect">
            <a:avLst/>
          </a:prstGeom>
          <a:gradFill flip="none" rotWithShape="1">
            <a:gsLst>
              <a:gs pos="78000">
                <a:schemeClr val="bg2">
                  <a:lumMod val="10000"/>
                </a:schemeClr>
              </a:gs>
              <a:gs pos="52000">
                <a:schemeClr val="tx1">
                  <a:lumMod val="85000"/>
                  <a:lumOff val="15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C3350-F103-EA44-9CEF-27D66073F245}"/>
              </a:ext>
            </a:extLst>
          </p:cNvPr>
          <p:cNvGrpSpPr/>
          <p:nvPr/>
        </p:nvGrpSpPr>
        <p:grpSpPr>
          <a:xfrm>
            <a:off x="4632615" y="-3655204"/>
            <a:ext cx="7824592" cy="10219211"/>
            <a:chOff x="4178742" y="2927618"/>
            <a:chExt cx="7824592" cy="10219211"/>
          </a:xfrm>
          <a:effectLst>
            <a:outerShdw blurRad="50800" dist="1397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5B94FAC-D31B-374C-86BC-342C2C37D316}"/>
                </a:ext>
              </a:extLst>
            </p:cNvPr>
            <p:cNvSpPr/>
            <p:nvPr/>
          </p:nvSpPr>
          <p:spPr>
            <a:xfrm rot="20705625">
              <a:off x="5683846" y="8592702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6E99C5-A8A4-0E43-B7D1-2DB63E25150A}"/>
                </a:ext>
              </a:extLst>
            </p:cNvPr>
            <p:cNvSpPr/>
            <p:nvPr/>
          </p:nvSpPr>
          <p:spPr>
            <a:xfrm>
              <a:off x="5795885" y="9109848"/>
              <a:ext cx="4671338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6BD79027-89A9-1141-986D-CC9D81D7308B}"/>
                </a:ext>
              </a:extLst>
            </p:cNvPr>
            <p:cNvSpPr/>
            <p:nvPr/>
          </p:nvSpPr>
          <p:spPr>
            <a:xfrm rot="18901567">
              <a:off x="4178742" y="5411518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635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4A74AAB-6E98-9048-8207-F7EEB27BB195}"/>
                </a:ext>
              </a:extLst>
            </p:cNvPr>
            <p:cNvSpPr/>
            <p:nvPr/>
          </p:nvSpPr>
          <p:spPr>
            <a:xfrm>
              <a:off x="8323979" y="5307518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4B6BC42-5B1C-7445-BB20-BB10B4A3EF9B}"/>
                </a:ext>
              </a:extLst>
            </p:cNvPr>
            <p:cNvSpPr/>
            <p:nvPr/>
          </p:nvSpPr>
          <p:spPr>
            <a:xfrm>
              <a:off x="8020821" y="4503585"/>
              <a:ext cx="606315" cy="245740"/>
            </a:xfrm>
            <a:prstGeom prst="rect">
              <a:avLst/>
            </a:prstGeom>
            <a:solidFill>
              <a:srgbClr val="00B0F0"/>
            </a:solidFill>
            <a:ln w="381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C3E8C20-5E2A-3D48-8BC1-93C38664FD37}"/>
                </a:ext>
              </a:extLst>
            </p:cNvPr>
            <p:cNvSpPr/>
            <p:nvPr/>
          </p:nvSpPr>
          <p:spPr>
            <a:xfrm>
              <a:off x="7763531" y="2927618"/>
              <a:ext cx="1120896" cy="1278453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254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16CFC43-3F4E-734C-9157-E1D5CF994867}"/>
                </a:ext>
              </a:extLst>
            </p:cNvPr>
            <p:cNvSpPr/>
            <p:nvPr/>
          </p:nvSpPr>
          <p:spPr>
            <a:xfrm flipH="1">
              <a:off x="10919384" y="6391454"/>
              <a:ext cx="111775" cy="1059587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B2FEFAA-9CE5-4D4D-AA67-DEC44BC4967C}"/>
                </a:ext>
              </a:extLst>
            </p:cNvPr>
            <p:cNvSpPr/>
            <p:nvPr/>
          </p:nvSpPr>
          <p:spPr>
            <a:xfrm>
              <a:off x="5491827" y="6259849"/>
              <a:ext cx="246183" cy="1071902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F0D0D02C-16C0-B443-B0A8-84DDCA488828}"/>
                </a:ext>
              </a:extLst>
            </p:cNvPr>
            <p:cNvSpPr/>
            <p:nvPr/>
          </p:nvSpPr>
          <p:spPr>
            <a:xfrm flipH="1">
              <a:off x="10581236" y="9145210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0897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FF2B5EF4-FFF2-40B4-BE49-F238E27FC236}">
                <a16:creationId xmlns:a16="http://schemas.microsoft.com/office/drawing/2014/main" id="{1C9671F4-D14A-E544-84D3-3D6EDFBA019B}"/>
              </a:ext>
            </a:extLst>
          </p:cNvPr>
          <p:cNvSpPr/>
          <p:nvPr/>
        </p:nvSpPr>
        <p:spPr>
          <a:xfrm rot="20705625">
            <a:off x="5683846" y="8007486"/>
            <a:ext cx="5039568" cy="1538471"/>
          </a:xfrm>
          <a:custGeom>
            <a:avLst/>
            <a:gdLst>
              <a:gd name="connsiteX0" fmla="*/ 0 w 4441372"/>
              <a:gd name="connsiteY0" fmla="*/ 90501 h 1031027"/>
              <a:gd name="connsiteX1" fmla="*/ 2416629 w 4441372"/>
              <a:gd name="connsiteY1" fmla="*/ 90501 h 1031027"/>
              <a:gd name="connsiteX2" fmla="*/ 4441372 w 4441372"/>
              <a:gd name="connsiteY2" fmla="*/ 1031027 h 103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1372" h="1031027">
                <a:moveTo>
                  <a:pt x="0" y="90501"/>
                </a:moveTo>
                <a:cubicBezTo>
                  <a:pt x="838200" y="12124"/>
                  <a:pt x="1676400" y="-66253"/>
                  <a:pt x="2416629" y="90501"/>
                </a:cubicBezTo>
                <a:cubicBezTo>
                  <a:pt x="3156858" y="247255"/>
                  <a:pt x="3799115" y="639141"/>
                  <a:pt x="4441372" y="1031027"/>
                </a:cubicBezTo>
              </a:path>
            </a:pathLst>
          </a:custGeom>
          <a:noFill/>
          <a:ln w="2540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FCD97DB3-BDC5-3B46-A2CE-0D1A7F9B965B}"/>
              </a:ext>
            </a:extLst>
          </p:cNvPr>
          <p:cNvSpPr/>
          <p:nvPr/>
        </p:nvSpPr>
        <p:spPr>
          <a:xfrm>
            <a:off x="5686157" y="8698644"/>
            <a:ext cx="5015064" cy="4036981"/>
          </a:xfrm>
          <a:custGeom>
            <a:avLst/>
            <a:gdLst>
              <a:gd name="connsiteX0" fmla="*/ 2163 w 2358997"/>
              <a:gd name="connsiteY0" fmla="*/ 0 h 1907524"/>
              <a:gd name="connsiteX1" fmla="*/ 118073 w 2358997"/>
              <a:gd name="connsiteY1" fmla="*/ 965915 h 1907524"/>
              <a:gd name="connsiteX2" fmla="*/ 762017 w 2358997"/>
              <a:gd name="connsiteY2" fmla="*/ 1712890 h 1907524"/>
              <a:gd name="connsiteX3" fmla="*/ 1354445 w 2358997"/>
              <a:gd name="connsiteY3" fmla="*/ 1906073 h 1907524"/>
              <a:gd name="connsiteX4" fmla="*/ 1933994 w 2358997"/>
              <a:gd name="connsiteY4" fmla="*/ 1648495 h 1907524"/>
              <a:gd name="connsiteX5" fmla="*/ 2255966 w 2358997"/>
              <a:gd name="connsiteY5" fmla="*/ 1300766 h 1907524"/>
              <a:gd name="connsiteX6" fmla="*/ 2358997 w 2358997"/>
              <a:gd name="connsiteY6" fmla="*/ 1004552 h 19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58997" h="1907524">
                <a:moveTo>
                  <a:pt x="2163" y="0"/>
                </a:moveTo>
                <a:cubicBezTo>
                  <a:pt x="-3203" y="340216"/>
                  <a:pt x="-8569" y="680433"/>
                  <a:pt x="118073" y="965915"/>
                </a:cubicBezTo>
                <a:cubicBezTo>
                  <a:pt x="244715" y="1251397"/>
                  <a:pt x="555955" y="1556197"/>
                  <a:pt x="762017" y="1712890"/>
                </a:cubicBezTo>
                <a:cubicBezTo>
                  <a:pt x="968079" y="1869583"/>
                  <a:pt x="1159116" y="1916805"/>
                  <a:pt x="1354445" y="1906073"/>
                </a:cubicBezTo>
                <a:cubicBezTo>
                  <a:pt x="1549774" y="1895341"/>
                  <a:pt x="1783741" y="1749380"/>
                  <a:pt x="1933994" y="1648495"/>
                </a:cubicBezTo>
                <a:cubicBezTo>
                  <a:pt x="2084248" y="1547611"/>
                  <a:pt x="2185132" y="1408090"/>
                  <a:pt x="2255966" y="1300766"/>
                </a:cubicBezTo>
                <a:cubicBezTo>
                  <a:pt x="2326800" y="1193442"/>
                  <a:pt x="2342898" y="1098997"/>
                  <a:pt x="2358997" y="1004552"/>
                </a:cubicBezTo>
              </a:path>
            </a:pathLst>
          </a:custGeom>
          <a:noFill/>
          <a:ln w="2540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997D54C-813C-7E4A-ADD8-7A390A113B92}"/>
              </a:ext>
            </a:extLst>
          </p:cNvPr>
          <p:cNvCxnSpPr>
            <a:cxnSpLocks/>
          </p:cNvCxnSpPr>
          <p:nvPr/>
        </p:nvCxnSpPr>
        <p:spPr>
          <a:xfrm flipH="1">
            <a:off x="10706773" y="8759193"/>
            <a:ext cx="45727" cy="935425"/>
          </a:xfrm>
          <a:prstGeom prst="line">
            <a:avLst/>
          </a:prstGeom>
          <a:ln w="254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Group 80">
            <a:extLst>
              <a:ext uri="{FF2B5EF4-FFF2-40B4-BE49-F238E27FC236}">
                <a16:creationId xmlns:a16="http://schemas.microsoft.com/office/drawing/2014/main" id="{52BBAF95-C155-6740-A069-A45DBD453D6B}"/>
              </a:ext>
            </a:extLst>
          </p:cNvPr>
          <p:cNvGrpSpPr/>
          <p:nvPr/>
        </p:nvGrpSpPr>
        <p:grpSpPr>
          <a:xfrm>
            <a:off x="4178742" y="5065461"/>
            <a:ext cx="7824592" cy="7517726"/>
            <a:chOff x="4178742" y="5065461"/>
            <a:chExt cx="7824592" cy="7517726"/>
          </a:xfrm>
        </p:grpSpPr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D2387FB6-5C15-B041-BE47-EE5591DD5544}"/>
                </a:ext>
              </a:extLst>
            </p:cNvPr>
            <p:cNvSpPr/>
            <p:nvPr/>
          </p:nvSpPr>
          <p:spPr>
            <a:xfrm rot="18901567">
              <a:off x="4178742" y="5155486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254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628F81C-F398-B941-9EED-3EFB558522F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63688" y="6185294"/>
              <a:ext cx="94655" cy="539355"/>
            </a:xfrm>
            <a:prstGeom prst="line">
              <a:avLst/>
            </a:prstGeom>
            <a:ln w="254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6B9CCB5F-6211-5C48-821E-D28DDD47930A}"/>
                </a:ext>
              </a:extLst>
            </p:cNvPr>
            <p:cNvSpPr/>
            <p:nvPr/>
          </p:nvSpPr>
          <p:spPr>
            <a:xfrm>
              <a:off x="8269388" y="5065461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1A7C97F4-5DD0-5F40-8D7C-BB7AF5F9CC63}"/>
              </a:ext>
            </a:extLst>
          </p:cNvPr>
          <p:cNvSpPr/>
          <p:nvPr/>
        </p:nvSpPr>
        <p:spPr>
          <a:xfrm>
            <a:off x="7940830" y="4592082"/>
            <a:ext cx="606315" cy="24574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E4FCA63D-067B-6745-9A88-36F05976FC66}"/>
              </a:ext>
            </a:extLst>
          </p:cNvPr>
          <p:cNvSpPr/>
          <p:nvPr/>
        </p:nvSpPr>
        <p:spPr>
          <a:xfrm>
            <a:off x="7074517" y="754742"/>
            <a:ext cx="1920778" cy="3747505"/>
          </a:xfrm>
          <a:custGeom>
            <a:avLst/>
            <a:gdLst>
              <a:gd name="connsiteX0" fmla="*/ 533189 w 903500"/>
              <a:gd name="connsiteY0" fmla="*/ 1770743 h 1770743"/>
              <a:gd name="connsiteX1" fmla="*/ 533189 w 903500"/>
              <a:gd name="connsiteY1" fmla="*/ 1407886 h 1770743"/>
              <a:gd name="connsiteX2" fmla="*/ 852503 w 903500"/>
              <a:gd name="connsiteY2" fmla="*/ 1088571 h 1770743"/>
              <a:gd name="connsiteX3" fmla="*/ 823474 w 903500"/>
              <a:gd name="connsiteY3" fmla="*/ 696686 h 1770743"/>
              <a:gd name="connsiteX4" fmla="*/ 97760 w 903500"/>
              <a:gd name="connsiteY4" fmla="*/ 580571 h 1770743"/>
              <a:gd name="connsiteX5" fmla="*/ 39703 w 903500"/>
              <a:gd name="connsiteY5" fmla="*/ 203200 h 1770743"/>
              <a:gd name="connsiteX6" fmla="*/ 402560 w 903500"/>
              <a:gd name="connsiteY6" fmla="*/ 0 h 1770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03500" h="1770743">
                <a:moveTo>
                  <a:pt x="533189" y="1770743"/>
                </a:moveTo>
                <a:cubicBezTo>
                  <a:pt x="506579" y="1646162"/>
                  <a:pt x="479970" y="1521581"/>
                  <a:pt x="533189" y="1407886"/>
                </a:cubicBezTo>
                <a:cubicBezTo>
                  <a:pt x="586408" y="1294191"/>
                  <a:pt x="804122" y="1207104"/>
                  <a:pt x="852503" y="1088571"/>
                </a:cubicBezTo>
                <a:cubicBezTo>
                  <a:pt x="900884" y="970038"/>
                  <a:pt x="949264" y="781353"/>
                  <a:pt x="823474" y="696686"/>
                </a:cubicBezTo>
                <a:cubicBezTo>
                  <a:pt x="697684" y="612019"/>
                  <a:pt x="228388" y="662819"/>
                  <a:pt x="97760" y="580571"/>
                </a:cubicBezTo>
                <a:cubicBezTo>
                  <a:pt x="-32868" y="498323"/>
                  <a:pt x="-11097" y="299962"/>
                  <a:pt x="39703" y="203200"/>
                </a:cubicBezTo>
                <a:cubicBezTo>
                  <a:pt x="90503" y="106438"/>
                  <a:pt x="246531" y="53219"/>
                  <a:pt x="402560" y="0"/>
                </a:cubicBezTo>
              </a:path>
            </a:pathLst>
          </a:custGeom>
          <a:noFill/>
          <a:ln w="190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72433D0-3804-4847-B45D-E0987F1FA8B3}"/>
              </a:ext>
            </a:extLst>
          </p:cNvPr>
          <p:cNvCxnSpPr>
            <a:cxnSpLocks/>
          </p:cNvCxnSpPr>
          <p:nvPr/>
        </p:nvCxnSpPr>
        <p:spPr>
          <a:xfrm flipV="1">
            <a:off x="11005025" y="6270373"/>
            <a:ext cx="64547" cy="532209"/>
          </a:xfrm>
          <a:prstGeom prst="line">
            <a:avLst/>
          </a:prstGeom>
          <a:ln w="254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429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279D52C-B41E-4046-BBC5-EE88B664CC72}"/>
              </a:ext>
            </a:extLst>
          </p:cNvPr>
          <p:cNvSpPr/>
          <p:nvPr/>
        </p:nvSpPr>
        <p:spPr>
          <a:xfrm>
            <a:off x="1959940" y="754742"/>
            <a:ext cx="12487380" cy="122653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148928-5220-304D-89D2-AD23A78F2EBA}"/>
              </a:ext>
            </a:extLst>
          </p:cNvPr>
          <p:cNvGrpSpPr/>
          <p:nvPr/>
        </p:nvGrpSpPr>
        <p:grpSpPr>
          <a:xfrm>
            <a:off x="4178742" y="388982"/>
            <a:ext cx="7824592" cy="12200339"/>
            <a:chOff x="4178742" y="388982"/>
            <a:chExt cx="7824592" cy="12200339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C9671F4-D14A-E544-84D3-3D6EDFBA019B}"/>
                </a:ext>
              </a:extLst>
            </p:cNvPr>
            <p:cNvSpPr/>
            <p:nvPr/>
          </p:nvSpPr>
          <p:spPr>
            <a:xfrm rot="20705625">
              <a:off x="5683846" y="8007486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FCD97DB3-BDC5-3B46-A2CE-0D1A7F9B965B}"/>
                </a:ext>
              </a:extLst>
            </p:cNvPr>
            <p:cNvSpPr/>
            <p:nvPr/>
          </p:nvSpPr>
          <p:spPr>
            <a:xfrm>
              <a:off x="5795885" y="8552340"/>
              <a:ext cx="5015064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997D54C-813C-7E4A-ADD8-7A390A113B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97045" y="8612889"/>
              <a:ext cx="45727" cy="935425"/>
            </a:xfrm>
            <a:prstGeom prst="line">
              <a:avLst/>
            </a:prstGeom>
            <a:ln w="635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52BBAF95-C155-6740-A069-A45DBD453D6B}"/>
                </a:ext>
              </a:extLst>
            </p:cNvPr>
            <p:cNvGrpSpPr/>
            <p:nvPr/>
          </p:nvGrpSpPr>
          <p:grpSpPr>
            <a:xfrm>
              <a:off x="4178742" y="5065461"/>
              <a:ext cx="7824592" cy="7517726"/>
              <a:chOff x="4178742" y="5065461"/>
              <a:chExt cx="7824592" cy="7517726"/>
            </a:xfrm>
          </p:grpSpPr>
          <p:sp>
            <p:nvSpPr>
              <p:cNvPr id="20" name="Arc 19">
                <a:extLst>
                  <a:ext uri="{FF2B5EF4-FFF2-40B4-BE49-F238E27FC236}">
                    <a16:creationId xmlns:a16="http://schemas.microsoft.com/office/drawing/2014/main" id="{D2387FB6-5C15-B041-BE47-EE5591DD5544}"/>
                  </a:ext>
                </a:extLst>
              </p:cNvPr>
              <p:cNvSpPr/>
              <p:nvPr/>
            </p:nvSpPr>
            <p:spPr>
              <a:xfrm rot="18901567">
                <a:off x="4178742" y="5155486"/>
                <a:ext cx="7824592" cy="7427701"/>
              </a:xfrm>
              <a:prstGeom prst="arc">
                <a:avLst>
                  <a:gd name="adj1" fmla="val 16139288"/>
                  <a:gd name="adj2" fmla="val 312828"/>
                </a:avLst>
              </a:prstGeom>
              <a:ln w="6350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628F81C-F398-B941-9EED-3EFB558522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500264" y="6038990"/>
                <a:ext cx="94655" cy="539355"/>
              </a:xfrm>
              <a:prstGeom prst="line">
                <a:avLst/>
              </a:prstGeom>
              <a:ln w="6350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6B9CCB5F-6211-5C48-821E-D28DDD47930A}"/>
                  </a:ext>
                </a:extLst>
              </p:cNvPr>
              <p:cNvSpPr/>
              <p:nvPr/>
            </p:nvSpPr>
            <p:spPr>
              <a:xfrm>
                <a:off x="8269388" y="5065461"/>
                <a:ext cx="9437" cy="2818973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635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A7C97F4-5DD0-5F40-8D7C-BB7AF5F9CC63}"/>
                </a:ext>
              </a:extLst>
            </p:cNvPr>
            <p:cNvSpPr/>
            <p:nvPr/>
          </p:nvSpPr>
          <p:spPr>
            <a:xfrm>
              <a:off x="7940830" y="4592082"/>
              <a:ext cx="606315" cy="245740"/>
            </a:xfrm>
            <a:prstGeom prst="rect">
              <a:avLst/>
            </a:prstGeom>
            <a:solidFill>
              <a:srgbClr val="00B0F0"/>
            </a:solidFill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E4FCA63D-067B-6745-9A88-36F05976FC66}"/>
                </a:ext>
              </a:extLst>
            </p:cNvPr>
            <p:cNvSpPr/>
            <p:nvPr/>
          </p:nvSpPr>
          <p:spPr>
            <a:xfrm>
              <a:off x="7074517" y="388982"/>
              <a:ext cx="1920778" cy="3747505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72433D0-3804-4847-B45D-E0987F1FA8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68449" y="6160645"/>
              <a:ext cx="64547" cy="532209"/>
            </a:xfrm>
            <a:prstGeom prst="line">
              <a:avLst/>
            </a:prstGeom>
            <a:ln w="635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54178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9BC5BCB-384E-8645-BCD4-34BD4E5B038E}"/>
              </a:ext>
            </a:extLst>
          </p:cNvPr>
          <p:cNvGrpSpPr/>
          <p:nvPr/>
        </p:nvGrpSpPr>
        <p:grpSpPr>
          <a:xfrm>
            <a:off x="2762142" y="1802674"/>
            <a:ext cx="11142547" cy="12600830"/>
            <a:chOff x="2762142" y="1802674"/>
            <a:chExt cx="11142547" cy="1260083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279D52C-B41E-4046-BBC5-EE88B664CC72}"/>
                </a:ext>
              </a:extLst>
            </p:cNvPr>
            <p:cNvSpPr/>
            <p:nvPr/>
          </p:nvSpPr>
          <p:spPr>
            <a:xfrm>
              <a:off x="2762142" y="3316404"/>
              <a:ext cx="11142547" cy="110871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C9671F4-D14A-E544-84D3-3D6EDFBA019B}"/>
                </a:ext>
              </a:extLst>
            </p:cNvPr>
            <p:cNvSpPr/>
            <p:nvPr/>
          </p:nvSpPr>
          <p:spPr>
            <a:xfrm rot="20705625">
              <a:off x="5683846" y="8592702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FCD97DB3-BDC5-3B46-A2CE-0D1A7F9B965B}"/>
                </a:ext>
              </a:extLst>
            </p:cNvPr>
            <p:cNvSpPr/>
            <p:nvPr/>
          </p:nvSpPr>
          <p:spPr>
            <a:xfrm>
              <a:off x="5795885" y="9137556"/>
              <a:ext cx="4671338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D2387FB6-5C15-B041-BE47-EE5591DD5544}"/>
                </a:ext>
              </a:extLst>
            </p:cNvPr>
            <p:cNvSpPr/>
            <p:nvPr/>
          </p:nvSpPr>
          <p:spPr>
            <a:xfrm rot="18901567">
              <a:off x="4178742" y="5411518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635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6B9CCB5F-6211-5C48-821E-D28DDD47930A}"/>
                </a:ext>
              </a:extLst>
            </p:cNvPr>
            <p:cNvSpPr/>
            <p:nvPr/>
          </p:nvSpPr>
          <p:spPr>
            <a:xfrm>
              <a:off x="8323979" y="5307518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A7C97F4-5DD0-5F40-8D7C-BB7AF5F9CC63}"/>
                </a:ext>
              </a:extLst>
            </p:cNvPr>
            <p:cNvSpPr/>
            <p:nvPr/>
          </p:nvSpPr>
          <p:spPr>
            <a:xfrm>
              <a:off x="8020821" y="4503585"/>
              <a:ext cx="606315" cy="245740"/>
            </a:xfrm>
            <a:prstGeom prst="rect">
              <a:avLst/>
            </a:prstGeom>
            <a:solidFill>
              <a:srgbClr val="00B0F0"/>
            </a:solidFill>
            <a:ln w="381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E4FCA63D-067B-6745-9A88-36F05976FC66}"/>
                </a:ext>
              </a:extLst>
            </p:cNvPr>
            <p:cNvSpPr/>
            <p:nvPr/>
          </p:nvSpPr>
          <p:spPr>
            <a:xfrm>
              <a:off x="7236823" y="1802674"/>
              <a:ext cx="1904894" cy="2362232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8191D065-14A0-D04B-BC80-C9A4C84BD77B}"/>
                </a:ext>
              </a:extLst>
            </p:cNvPr>
            <p:cNvSpPr/>
            <p:nvPr/>
          </p:nvSpPr>
          <p:spPr>
            <a:xfrm flipH="1">
              <a:off x="10963801" y="6397897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8750C11D-C480-E248-B284-F32B689A17DE}"/>
                </a:ext>
              </a:extLst>
            </p:cNvPr>
            <p:cNvSpPr/>
            <p:nvPr/>
          </p:nvSpPr>
          <p:spPr>
            <a:xfrm>
              <a:off x="5516171" y="6259849"/>
              <a:ext cx="246183" cy="1071902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B121E73-0C18-5546-94B5-958C8533FEC1}"/>
                </a:ext>
              </a:extLst>
            </p:cNvPr>
            <p:cNvSpPr/>
            <p:nvPr/>
          </p:nvSpPr>
          <p:spPr>
            <a:xfrm flipH="1">
              <a:off x="10618180" y="9163682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59289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42076D-7073-7544-8116-EA8B39BE1C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00" b="100000" l="22014" r="75903">
                        <a14:backgroundMark x1="48819" y1="20333" x2="48819" y2="20333"/>
                        <a14:backgroundMark x1="48819" y1="17444" x2="48819" y2="17444"/>
                        <a14:backgroundMark x1="47083" y1="25000" x2="50486" y2="25222"/>
                        <a14:backgroundMark x1="35972" y1="43444" x2="35972" y2="43444"/>
                        <a14:backgroundMark x1="35764" y1="38333" x2="35764" y2="38333"/>
                        <a14:backgroundMark x1="35625" y1="43556" x2="35625" y2="38000"/>
                        <a14:backgroundMark x1="35208" y1="38556" x2="47917" y2="29111"/>
                        <a14:backgroundMark x1="47083" y1="29778" x2="56458" y2="31889"/>
                        <a14:backgroundMark x1="56042" y1="31889" x2="62292" y2="39333"/>
                        <a14:backgroundMark x1="48472" y1="31556" x2="48958" y2="49556"/>
                        <a14:backgroundMark x1="35833" y1="61778" x2="47708" y2="55889"/>
                        <a14:backgroundMark x1="47014" y1="56111" x2="53194" y2="56889"/>
                        <a14:backgroundMark x1="52639" y1="56778" x2="59722" y2="60778"/>
                        <a14:backgroundMark x1="36667" y1="61778" x2="37847" y2="77778"/>
                        <a14:backgroundMark x1="37847" y1="78000" x2="43958" y2="88333"/>
                        <a14:backgroundMark x1="43542" y1="88000" x2="49375" y2="90222"/>
                        <a14:backgroundMark x1="49236" y1="90111" x2="55069" y2="87000"/>
                        <a14:backgroundMark x1="54861" y1="87000" x2="58681" y2="78000"/>
                      </a14:backgroundRemoval>
                    </a14:imgEffect>
                    <a14:imgEffect>
                      <a14:colorTemperature colorTemp="112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l="22308" t="14167" r="23786" b="-1"/>
          <a:stretch/>
        </p:blipFill>
        <p:spPr>
          <a:xfrm>
            <a:off x="2686050" y="971550"/>
            <a:ext cx="9505950" cy="9460028"/>
          </a:xfrm>
          <a:prstGeom prst="ellipse">
            <a:avLst/>
          </a:prstGeom>
          <a:effectLst>
            <a:outerShdw blurRad="88900" dist="63500" dir="8100000" algn="tr" rotWithShape="0">
              <a:srgbClr val="0070C0">
                <a:alpha val="6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3634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EAB0A0A-E65D-3245-A63A-26777DC6D249}"/>
              </a:ext>
            </a:extLst>
          </p:cNvPr>
          <p:cNvGrpSpPr/>
          <p:nvPr/>
        </p:nvGrpSpPr>
        <p:grpSpPr>
          <a:xfrm>
            <a:off x="2172142" y="-6179458"/>
            <a:ext cx="7824592" cy="11980883"/>
            <a:chOff x="4178742" y="754742"/>
            <a:chExt cx="7824592" cy="11980883"/>
          </a:xfrm>
          <a:effectLst>
            <a:outerShdw dist="63500" dir="8100000" sx="101000" sy="101000" algn="tr" rotWithShape="0">
              <a:srgbClr val="0070C0">
                <a:alpha val="84000"/>
              </a:srgbClr>
            </a:outerShdw>
          </a:effectLst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C9671F4-D14A-E544-84D3-3D6EDFBA019B}"/>
                </a:ext>
              </a:extLst>
            </p:cNvPr>
            <p:cNvSpPr/>
            <p:nvPr/>
          </p:nvSpPr>
          <p:spPr>
            <a:xfrm rot="20705625">
              <a:off x="5683846" y="8007486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FCD97DB3-BDC5-3B46-A2CE-0D1A7F9B965B}"/>
                </a:ext>
              </a:extLst>
            </p:cNvPr>
            <p:cNvSpPr/>
            <p:nvPr/>
          </p:nvSpPr>
          <p:spPr>
            <a:xfrm>
              <a:off x="5686157" y="8698644"/>
              <a:ext cx="5015064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997D54C-813C-7E4A-ADD8-7A390A113B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06773" y="8759193"/>
              <a:ext cx="45727" cy="935425"/>
            </a:xfrm>
            <a:prstGeom prst="line">
              <a:avLst/>
            </a:prstGeom>
            <a:ln w="254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52BBAF95-C155-6740-A069-A45DBD453D6B}"/>
                </a:ext>
              </a:extLst>
            </p:cNvPr>
            <p:cNvGrpSpPr/>
            <p:nvPr/>
          </p:nvGrpSpPr>
          <p:grpSpPr>
            <a:xfrm>
              <a:off x="4178742" y="5065461"/>
              <a:ext cx="7824592" cy="7517726"/>
              <a:chOff x="4178742" y="5065461"/>
              <a:chExt cx="7824592" cy="7517726"/>
            </a:xfrm>
          </p:grpSpPr>
          <p:sp>
            <p:nvSpPr>
              <p:cNvPr id="20" name="Arc 19">
                <a:extLst>
                  <a:ext uri="{FF2B5EF4-FFF2-40B4-BE49-F238E27FC236}">
                    <a16:creationId xmlns:a16="http://schemas.microsoft.com/office/drawing/2014/main" id="{D2387FB6-5C15-B041-BE47-EE5591DD5544}"/>
                  </a:ext>
                </a:extLst>
              </p:cNvPr>
              <p:cNvSpPr/>
              <p:nvPr/>
            </p:nvSpPr>
            <p:spPr>
              <a:xfrm rot="18901567">
                <a:off x="4178742" y="5155486"/>
                <a:ext cx="7824592" cy="7427701"/>
              </a:xfrm>
              <a:prstGeom prst="arc">
                <a:avLst>
                  <a:gd name="adj1" fmla="val 16139288"/>
                  <a:gd name="adj2" fmla="val 312828"/>
                </a:avLst>
              </a:prstGeom>
              <a:ln w="2540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628F81C-F398-B941-9EED-3EFB558522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463688" y="6185294"/>
                <a:ext cx="94655" cy="539355"/>
              </a:xfrm>
              <a:prstGeom prst="line">
                <a:avLst/>
              </a:prstGeom>
              <a:ln w="2540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6B9CCB5F-6211-5C48-821E-D28DDD47930A}"/>
                  </a:ext>
                </a:extLst>
              </p:cNvPr>
              <p:cNvSpPr/>
              <p:nvPr/>
            </p:nvSpPr>
            <p:spPr>
              <a:xfrm>
                <a:off x="8269388" y="5065461"/>
                <a:ext cx="9437" cy="2818973"/>
              </a:xfrm>
              <a:custGeom>
                <a:avLst/>
                <a:gdLst>
                  <a:gd name="connsiteX0" fmla="*/ 0 w 4439"/>
                  <a:gd name="connsiteY0" fmla="*/ 0 h 949910"/>
                  <a:gd name="connsiteX1" fmla="*/ 4439 w 4439"/>
                  <a:gd name="connsiteY1" fmla="*/ 949910 h 94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39" h="949910">
                    <a:moveTo>
                      <a:pt x="0" y="0"/>
                    </a:moveTo>
                    <a:cubicBezTo>
                      <a:pt x="1480" y="316637"/>
                      <a:pt x="2959" y="633273"/>
                      <a:pt x="4439" y="949910"/>
                    </a:cubicBezTo>
                  </a:path>
                </a:pathLst>
              </a:custGeom>
              <a:noFill/>
              <a:ln w="2540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A7C97F4-5DD0-5F40-8D7C-BB7AF5F9CC63}"/>
                </a:ext>
              </a:extLst>
            </p:cNvPr>
            <p:cNvSpPr/>
            <p:nvPr/>
          </p:nvSpPr>
          <p:spPr>
            <a:xfrm>
              <a:off x="7940830" y="4592082"/>
              <a:ext cx="606315" cy="245740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E4FCA63D-067B-6745-9A88-36F05976FC66}"/>
                </a:ext>
              </a:extLst>
            </p:cNvPr>
            <p:cNvSpPr/>
            <p:nvPr/>
          </p:nvSpPr>
          <p:spPr>
            <a:xfrm>
              <a:off x="7074517" y="754742"/>
              <a:ext cx="1920778" cy="3747505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1905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72433D0-3804-4847-B45D-E0987F1FA8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05025" y="6270373"/>
              <a:ext cx="64547" cy="532209"/>
            </a:xfrm>
            <a:prstGeom prst="line">
              <a:avLst/>
            </a:prstGeom>
            <a:ln w="254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4287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2D9DD2B-8F57-1441-8D2A-4CCEB0FD6176}"/>
              </a:ext>
            </a:extLst>
          </p:cNvPr>
          <p:cNvSpPr/>
          <p:nvPr/>
        </p:nvSpPr>
        <p:spPr>
          <a:xfrm>
            <a:off x="-1891862" y="-4508938"/>
            <a:ext cx="20873546" cy="11954388"/>
          </a:xfrm>
          <a:prstGeom prst="rect">
            <a:avLst/>
          </a:prstGeom>
          <a:gradFill flip="none" rotWithShape="1">
            <a:gsLst>
              <a:gs pos="78000">
                <a:schemeClr val="bg2">
                  <a:lumMod val="10000"/>
                </a:schemeClr>
              </a:gs>
              <a:gs pos="52000">
                <a:schemeClr val="tx1">
                  <a:lumMod val="85000"/>
                  <a:lumOff val="15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83ADA7-94BA-E243-A947-40AE791B55C0}"/>
              </a:ext>
            </a:extLst>
          </p:cNvPr>
          <p:cNvSpPr txBox="1"/>
          <p:nvPr/>
        </p:nvSpPr>
        <p:spPr>
          <a:xfrm>
            <a:off x="7049406" y="-2518223"/>
            <a:ext cx="9823523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spc="-300" dirty="0">
                <a:ln w="76200">
                  <a:solidFill>
                    <a:schemeClr val="bg1"/>
                  </a:solidFill>
                </a:ln>
                <a:solidFill>
                  <a:schemeClr val="bg1"/>
                </a:solidFill>
                <a:latin typeface="Futura Condensed Medium" panose="020B0602020204020303" pitchFamily="34" charset="-79"/>
                <a:cs typeface="Futura Condensed Medium" panose="020B0602020204020303" pitchFamily="34" charset="-79"/>
              </a:rPr>
              <a:t>TECH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4E0ACF-B4F4-064D-8D6A-D22ED910B271}"/>
              </a:ext>
            </a:extLst>
          </p:cNvPr>
          <p:cNvSpPr txBox="1"/>
          <p:nvPr/>
        </p:nvSpPr>
        <p:spPr>
          <a:xfrm>
            <a:off x="7017532" y="4177073"/>
            <a:ext cx="98299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300" dirty="0">
                <a:solidFill>
                  <a:schemeClr val="accent5">
                    <a:lumMod val="75000"/>
                  </a:schemeClr>
                </a:solidFill>
                <a:latin typeface="Avenir Medium" panose="02000503020000020003" pitchFamily="2" charset="0"/>
              </a:rPr>
              <a:t>C H A N N E 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C3350-F103-EA44-9CEF-27D66073F245}"/>
              </a:ext>
            </a:extLst>
          </p:cNvPr>
          <p:cNvGrpSpPr/>
          <p:nvPr/>
        </p:nvGrpSpPr>
        <p:grpSpPr>
          <a:xfrm>
            <a:off x="-807060" y="-3812859"/>
            <a:ext cx="7824592" cy="10246919"/>
            <a:chOff x="4178742" y="2927618"/>
            <a:chExt cx="7824592" cy="10246919"/>
          </a:xfrm>
          <a:effectLst>
            <a:outerShdw blurRad="152400" dist="139700" dir="8100000" algn="tr" rotWithShape="0">
              <a:srgbClr val="0070C0">
                <a:alpha val="83000"/>
              </a:srgbClr>
            </a:outerShdw>
          </a:effectLst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5B94FAC-D31B-374C-86BC-342C2C37D316}"/>
                </a:ext>
              </a:extLst>
            </p:cNvPr>
            <p:cNvSpPr/>
            <p:nvPr/>
          </p:nvSpPr>
          <p:spPr>
            <a:xfrm rot="20705625">
              <a:off x="5683846" y="8592702"/>
              <a:ext cx="5039568" cy="1538471"/>
            </a:xfrm>
            <a:custGeom>
              <a:avLst/>
              <a:gdLst>
                <a:gd name="connsiteX0" fmla="*/ 0 w 4441372"/>
                <a:gd name="connsiteY0" fmla="*/ 90501 h 1031027"/>
                <a:gd name="connsiteX1" fmla="*/ 2416629 w 4441372"/>
                <a:gd name="connsiteY1" fmla="*/ 90501 h 1031027"/>
                <a:gd name="connsiteX2" fmla="*/ 4441372 w 4441372"/>
                <a:gd name="connsiteY2" fmla="*/ 1031027 h 103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1372" h="1031027">
                  <a:moveTo>
                    <a:pt x="0" y="90501"/>
                  </a:moveTo>
                  <a:cubicBezTo>
                    <a:pt x="838200" y="12124"/>
                    <a:pt x="1676400" y="-66253"/>
                    <a:pt x="2416629" y="90501"/>
                  </a:cubicBezTo>
                  <a:cubicBezTo>
                    <a:pt x="3156858" y="247255"/>
                    <a:pt x="3799115" y="639141"/>
                    <a:pt x="4441372" y="1031027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6E99C5-A8A4-0E43-B7D1-2DB63E25150A}"/>
                </a:ext>
              </a:extLst>
            </p:cNvPr>
            <p:cNvSpPr/>
            <p:nvPr/>
          </p:nvSpPr>
          <p:spPr>
            <a:xfrm>
              <a:off x="5795885" y="9137556"/>
              <a:ext cx="4671338" cy="4036981"/>
            </a:xfrm>
            <a:custGeom>
              <a:avLst/>
              <a:gdLst>
                <a:gd name="connsiteX0" fmla="*/ 2163 w 2358997"/>
                <a:gd name="connsiteY0" fmla="*/ 0 h 1907524"/>
                <a:gd name="connsiteX1" fmla="*/ 118073 w 2358997"/>
                <a:gd name="connsiteY1" fmla="*/ 965915 h 1907524"/>
                <a:gd name="connsiteX2" fmla="*/ 762017 w 2358997"/>
                <a:gd name="connsiteY2" fmla="*/ 1712890 h 1907524"/>
                <a:gd name="connsiteX3" fmla="*/ 1354445 w 2358997"/>
                <a:gd name="connsiteY3" fmla="*/ 1906073 h 1907524"/>
                <a:gd name="connsiteX4" fmla="*/ 1933994 w 2358997"/>
                <a:gd name="connsiteY4" fmla="*/ 1648495 h 1907524"/>
                <a:gd name="connsiteX5" fmla="*/ 2255966 w 2358997"/>
                <a:gd name="connsiteY5" fmla="*/ 1300766 h 1907524"/>
                <a:gd name="connsiteX6" fmla="*/ 2358997 w 2358997"/>
                <a:gd name="connsiteY6" fmla="*/ 1004552 h 190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8997" h="1907524">
                  <a:moveTo>
                    <a:pt x="2163" y="0"/>
                  </a:moveTo>
                  <a:cubicBezTo>
                    <a:pt x="-3203" y="340216"/>
                    <a:pt x="-8569" y="680433"/>
                    <a:pt x="118073" y="965915"/>
                  </a:cubicBezTo>
                  <a:cubicBezTo>
                    <a:pt x="244715" y="1251397"/>
                    <a:pt x="555955" y="1556197"/>
                    <a:pt x="762017" y="1712890"/>
                  </a:cubicBezTo>
                  <a:cubicBezTo>
                    <a:pt x="968079" y="1869583"/>
                    <a:pt x="1159116" y="1916805"/>
                    <a:pt x="1354445" y="1906073"/>
                  </a:cubicBezTo>
                  <a:cubicBezTo>
                    <a:pt x="1549774" y="1895341"/>
                    <a:pt x="1783741" y="1749380"/>
                    <a:pt x="1933994" y="1648495"/>
                  </a:cubicBezTo>
                  <a:cubicBezTo>
                    <a:pt x="2084248" y="1547611"/>
                    <a:pt x="2185132" y="1408090"/>
                    <a:pt x="2255966" y="1300766"/>
                  </a:cubicBezTo>
                  <a:cubicBezTo>
                    <a:pt x="2326800" y="1193442"/>
                    <a:pt x="2342898" y="1098997"/>
                    <a:pt x="2358997" y="1004552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6BD79027-89A9-1141-986D-CC9D81D7308B}"/>
                </a:ext>
              </a:extLst>
            </p:cNvPr>
            <p:cNvSpPr/>
            <p:nvPr/>
          </p:nvSpPr>
          <p:spPr>
            <a:xfrm rot="18901567">
              <a:off x="4178742" y="5411518"/>
              <a:ext cx="7824592" cy="7427701"/>
            </a:xfrm>
            <a:prstGeom prst="arc">
              <a:avLst>
                <a:gd name="adj1" fmla="val 16139288"/>
                <a:gd name="adj2" fmla="val 312828"/>
              </a:avLst>
            </a:prstGeom>
            <a:ln w="6350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4A74AAB-6E98-9048-8207-F7EEB27BB195}"/>
                </a:ext>
              </a:extLst>
            </p:cNvPr>
            <p:cNvSpPr/>
            <p:nvPr/>
          </p:nvSpPr>
          <p:spPr>
            <a:xfrm>
              <a:off x="8323979" y="5307518"/>
              <a:ext cx="9437" cy="2818973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4B6BC42-5B1C-7445-BB20-BB10B4A3EF9B}"/>
                </a:ext>
              </a:extLst>
            </p:cNvPr>
            <p:cNvSpPr/>
            <p:nvPr/>
          </p:nvSpPr>
          <p:spPr>
            <a:xfrm>
              <a:off x="8020821" y="4503585"/>
              <a:ext cx="606315" cy="245740"/>
            </a:xfrm>
            <a:prstGeom prst="rect">
              <a:avLst/>
            </a:prstGeom>
            <a:solidFill>
              <a:srgbClr val="00B0F0"/>
            </a:solidFill>
            <a:ln w="381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C3E8C20-5E2A-3D48-8BC1-93C38664FD37}"/>
                </a:ext>
              </a:extLst>
            </p:cNvPr>
            <p:cNvSpPr/>
            <p:nvPr/>
          </p:nvSpPr>
          <p:spPr>
            <a:xfrm>
              <a:off x="7763531" y="2927618"/>
              <a:ext cx="1120896" cy="1278453"/>
            </a:xfrm>
            <a:custGeom>
              <a:avLst/>
              <a:gdLst>
                <a:gd name="connsiteX0" fmla="*/ 533189 w 903500"/>
                <a:gd name="connsiteY0" fmla="*/ 1770743 h 1770743"/>
                <a:gd name="connsiteX1" fmla="*/ 533189 w 903500"/>
                <a:gd name="connsiteY1" fmla="*/ 1407886 h 1770743"/>
                <a:gd name="connsiteX2" fmla="*/ 852503 w 903500"/>
                <a:gd name="connsiteY2" fmla="*/ 1088571 h 1770743"/>
                <a:gd name="connsiteX3" fmla="*/ 823474 w 903500"/>
                <a:gd name="connsiteY3" fmla="*/ 696686 h 1770743"/>
                <a:gd name="connsiteX4" fmla="*/ 97760 w 903500"/>
                <a:gd name="connsiteY4" fmla="*/ 580571 h 1770743"/>
                <a:gd name="connsiteX5" fmla="*/ 39703 w 903500"/>
                <a:gd name="connsiteY5" fmla="*/ 203200 h 1770743"/>
                <a:gd name="connsiteX6" fmla="*/ 402560 w 903500"/>
                <a:gd name="connsiteY6" fmla="*/ 0 h 17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500" h="1770743">
                  <a:moveTo>
                    <a:pt x="533189" y="1770743"/>
                  </a:moveTo>
                  <a:cubicBezTo>
                    <a:pt x="506579" y="1646162"/>
                    <a:pt x="479970" y="1521581"/>
                    <a:pt x="533189" y="1407886"/>
                  </a:cubicBezTo>
                  <a:cubicBezTo>
                    <a:pt x="586408" y="1294191"/>
                    <a:pt x="804122" y="1207104"/>
                    <a:pt x="852503" y="1088571"/>
                  </a:cubicBezTo>
                  <a:cubicBezTo>
                    <a:pt x="900884" y="970038"/>
                    <a:pt x="949264" y="781353"/>
                    <a:pt x="823474" y="696686"/>
                  </a:cubicBezTo>
                  <a:cubicBezTo>
                    <a:pt x="697684" y="612019"/>
                    <a:pt x="228388" y="662819"/>
                    <a:pt x="97760" y="580571"/>
                  </a:cubicBezTo>
                  <a:cubicBezTo>
                    <a:pt x="-32868" y="498323"/>
                    <a:pt x="-11097" y="299962"/>
                    <a:pt x="39703" y="203200"/>
                  </a:cubicBezTo>
                  <a:cubicBezTo>
                    <a:pt x="90503" y="106438"/>
                    <a:pt x="246531" y="53219"/>
                    <a:pt x="402560" y="0"/>
                  </a:cubicBezTo>
                </a:path>
              </a:pathLst>
            </a:cu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16CFC43-3F4E-734C-9157-E1D5CF994867}"/>
                </a:ext>
              </a:extLst>
            </p:cNvPr>
            <p:cNvSpPr/>
            <p:nvPr/>
          </p:nvSpPr>
          <p:spPr>
            <a:xfrm flipH="1">
              <a:off x="10963801" y="6397897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B2FEFAA-9CE5-4D4D-AA67-DEC44BC4967C}"/>
                </a:ext>
              </a:extLst>
            </p:cNvPr>
            <p:cNvSpPr/>
            <p:nvPr/>
          </p:nvSpPr>
          <p:spPr>
            <a:xfrm>
              <a:off x="5516171" y="6259849"/>
              <a:ext cx="246183" cy="1071902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F0D0D02C-16C0-B443-B0A8-84DDCA488828}"/>
                </a:ext>
              </a:extLst>
            </p:cNvPr>
            <p:cNvSpPr/>
            <p:nvPr/>
          </p:nvSpPr>
          <p:spPr>
            <a:xfrm flipH="1">
              <a:off x="10618180" y="9163682"/>
              <a:ext cx="67359" cy="947501"/>
            </a:xfrm>
            <a:custGeom>
              <a:avLst/>
              <a:gdLst>
                <a:gd name="connsiteX0" fmla="*/ 0 w 4439"/>
                <a:gd name="connsiteY0" fmla="*/ 0 h 949910"/>
                <a:gd name="connsiteX1" fmla="*/ 4439 w 4439"/>
                <a:gd name="connsiteY1" fmla="*/ 949910 h 94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39" h="949910">
                  <a:moveTo>
                    <a:pt x="0" y="0"/>
                  </a:moveTo>
                  <a:cubicBezTo>
                    <a:pt x="1480" y="316637"/>
                    <a:pt x="2959" y="633273"/>
                    <a:pt x="4439" y="949910"/>
                  </a:cubicBezTo>
                </a:path>
              </a:pathLst>
            </a:custGeom>
            <a:noFill/>
            <a:ln w="635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7230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1283ADA7-94BA-E243-A947-40AE791B55C0}"/>
              </a:ext>
            </a:extLst>
          </p:cNvPr>
          <p:cNvSpPr txBox="1"/>
          <p:nvPr/>
        </p:nvSpPr>
        <p:spPr>
          <a:xfrm>
            <a:off x="7049406" y="-2455161"/>
            <a:ext cx="9823523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spc="-300" dirty="0">
                <a:ln w="762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Futura Condensed Medium" panose="020B0602020204020303" pitchFamily="34" charset="-79"/>
                <a:cs typeface="Futura Condensed Medium" panose="020B0602020204020303" pitchFamily="34" charset="-79"/>
              </a:rPr>
              <a:t>TECH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4E0ACF-B4F4-064D-8D6A-D22ED910B271}"/>
              </a:ext>
            </a:extLst>
          </p:cNvPr>
          <p:cNvSpPr txBox="1"/>
          <p:nvPr/>
        </p:nvSpPr>
        <p:spPr>
          <a:xfrm>
            <a:off x="7017532" y="4240135"/>
            <a:ext cx="98299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300" dirty="0">
                <a:solidFill>
                  <a:schemeClr val="accent5">
                    <a:lumMod val="50000"/>
                  </a:schemeClr>
                </a:solidFill>
                <a:latin typeface="Avenir Medium" panose="02000503020000020003" pitchFamily="2" charset="0"/>
              </a:rPr>
              <a:t>C H A N N E 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84C2C0C-40BE-9540-B9F7-42ECBE7F84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00" b="100000" l="22014" r="75903">
                        <a14:backgroundMark x1="48819" y1="20333" x2="48819" y2="20333"/>
                        <a14:backgroundMark x1="48819" y1="17444" x2="48819" y2="17444"/>
                        <a14:backgroundMark x1="47083" y1="25000" x2="50486" y2="25222"/>
                        <a14:backgroundMark x1="35972" y1="43444" x2="35972" y2="43444"/>
                        <a14:backgroundMark x1="35764" y1="38333" x2="35764" y2="38333"/>
                        <a14:backgroundMark x1="35625" y1="43556" x2="35625" y2="38000"/>
                        <a14:backgroundMark x1="35208" y1="38556" x2="47917" y2="29111"/>
                        <a14:backgroundMark x1="47083" y1="29778" x2="56458" y2="31889"/>
                        <a14:backgroundMark x1="56042" y1="31889" x2="62292" y2="39333"/>
                        <a14:backgroundMark x1="48472" y1="31556" x2="48958" y2="49556"/>
                        <a14:backgroundMark x1="35833" y1="61778" x2="47708" y2="55889"/>
                        <a14:backgroundMark x1="47014" y1="56111" x2="53194" y2="56889"/>
                        <a14:backgroundMark x1="52639" y1="56778" x2="59722" y2="60778"/>
                        <a14:backgroundMark x1="36667" y1="61778" x2="37847" y2="77778"/>
                        <a14:backgroundMark x1="37847" y1="78000" x2="43958" y2="88333"/>
                        <a14:backgroundMark x1="43542" y1="88000" x2="49375" y2="90222"/>
                        <a14:backgroundMark x1="49236" y1="90111" x2="55069" y2="87000"/>
                        <a14:backgroundMark x1="54861" y1="87000" x2="58681" y2="78000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l="22308" t="14167" r="23786" b="-1"/>
          <a:stretch/>
        </p:blipFill>
        <p:spPr>
          <a:xfrm>
            <a:off x="-2456544" y="-2853349"/>
            <a:ext cx="9505950" cy="9460028"/>
          </a:xfrm>
          <a:prstGeom prst="ellipse">
            <a:avLst/>
          </a:prstGeom>
          <a:effectLst>
            <a:outerShdw blurRad="50800" dist="635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10953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5970</TotalTime>
  <Words>56</Words>
  <Application>Microsoft Macintosh PowerPoint</Application>
  <PresentationFormat>Widescreen</PresentationFormat>
  <Paragraphs>14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a_CampusClgBrk</vt:lpstr>
      <vt:lpstr>Arial</vt:lpstr>
      <vt:lpstr>Avenir Medium</vt:lpstr>
      <vt:lpstr>Calibri</vt:lpstr>
      <vt:lpstr>Calibri Light</vt:lpstr>
      <vt:lpstr>Futura Condensed Medium</vt:lpstr>
      <vt:lpstr>Garamond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Microsoft Office User</cp:lastModifiedBy>
  <cp:revision>45</cp:revision>
  <cp:lastPrinted>2018-10-28T06:28:03Z</cp:lastPrinted>
  <dcterms:created xsi:type="dcterms:W3CDTF">2018-10-23T15:58:44Z</dcterms:created>
  <dcterms:modified xsi:type="dcterms:W3CDTF">2018-10-28T06:34:48Z</dcterms:modified>
  <cp:category/>
</cp:coreProperties>
</file>

<file path=docProps/thumbnail.jpeg>
</file>